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89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n.com/en-gb/news/uknews/just-four-in-10-are-proud-to-be-british/ar-AA1yLGzd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wWGMvmAlIv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-sT_4zPc1lI" TargetMode="External"/><Relationship Id="rId5" Type="http://schemas.openxmlformats.org/officeDocument/2006/relationships/hyperlink" Target="https://www.youtube.com/watch?v=wWGMvmAlIvA" TargetMode="External"/><Relationship Id="rId4" Type="http://schemas.openxmlformats.org/officeDocument/2006/relationships/hyperlink" Target="http://www.msn.com/en-gb/news/uknews/just-four-in-10-are-proud-to-be-british/ar-AA1yLGz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camera&#10;&#10;AI-generated content may be incorrect.">
            <a:extLst>
              <a:ext uri="{FF2B5EF4-FFF2-40B4-BE49-F238E27FC236}">
                <a16:creationId xmlns:a16="http://schemas.microsoft.com/office/drawing/2014/main" id="{038F1CA9-1805-D464-E55A-BD0F6D96C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headphones and holding a camera&#10;&#10;AI-generated content may be incorrect.">
            <a:extLst>
              <a:ext uri="{FF2B5EF4-FFF2-40B4-BE49-F238E27FC236}">
                <a16:creationId xmlns:a16="http://schemas.microsoft.com/office/drawing/2014/main" id="{234D9276-F248-12FE-E6FC-F44123FC7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ebsite&#10;&#10;AI-generated content may be incorrect.">
            <a:extLst>
              <a:ext uri="{FF2B5EF4-FFF2-40B4-BE49-F238E27FC236}">
                <a16:creationId xmlns:a16="http://schemas.microsoft.com/office/drawing/2014/main" id="{2096323B-B485-DF8B-818B-AEC4A5C8F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48B6CDE-7B7D-75B8-86B3-C99EE819158E}"/>
              </a:ext>
            </a:extLst>
          </p:cNvPr>
          <p:cNvSpPr/>
          <p:nvPr/>
        </p:nvSpPr>
        <p:spPr>
          <a:xfrm>
            <a:off x="6937543" y="543244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07298DE-3420-0AF5-CFAA-B54C6816161D}"/>
              </a:ext>
            </a:extLst>
          </p:cNvPr>
          <p:cNvSpPr/>
          <p:nvPr/>
        </p:nvSpPr>
        <p:spPr>
          <a:xfrm>
            <a:off x="6725866" y="570943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0F5CA45-43FB-74F4-5AB5-502CAC90931E}"/>
              </a:ext>
            </a:extLst>
          </p:cNvPr>
          <p:cNvSpPr/>
          <p:nvPr/>
        </p:nvSpPr>
        <p:spPr>
          <a:xfrm>
            <a:off x="6792515" y="598643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A8EA51D4-0984-F187-B4C1-FF8BEF56C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556D4CF-800C-94CD-67E8-1F828574E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urvey&#10;&#10;AI-generated content may be incorrect.">
            <a:extLst>
              <a:ext uri="{FF2B5EF4-FFF2-40B4-BE49-F238E27FC236}">
                <a16:creationId xmlns:a16="http://schemas.microsoft.com/office/drawing/2014/main" id="{F35191C4-A354-A100-F79C-C9C91A9CA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and a sign&#10;&#10;AI-generated content may be incorrect.">
            <a:extLst>
              <a:ext uri="{FF2B5EF4-FFF2-40B4-BE49-F238E27FC236}">
                <a16:creationId xmlns:a16="http://schemas.microsoft.com/office/drawing/2014/main" id="{7EFF49E1-73CD-25B8-12ED-028E35FF0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pictures of people and text&#10;&#10;AI-generated content may be incorrect.">
            <a:extLst>
              <a:ext uri="{FF2B5EF4-FFF2-40B4-BE49-F238E27FC236}">
                <a16:creationId xmlns:a16="http://schemas.microsoft.com/office/drawing/2014/main" id="{6202C989-C544-7E3D-8D7F-61E4C27A3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headphones and holding a camera&#10;&#10;AI-generated content may be incorrect.">
            <a:extLst>
              <a:ext uri="{FF2B5EF4-FFF2-40B4-BE49-F238E27FC236}">
                <a16:creationId xmlns:a16="http://schemas.microsoft.com/office/drawing/2014/main" id="{C02D34DC-E215-DBB9-A874-DE6F8828D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with a map pointers and text&#10;&#10;AI-generated content may be incorrect.">
            <a:extLst>
              <a:ext uri="{FF2B5EF4-FFF2-40B4-BE49-F238E27FC236}">
                <a16:creationId xmlns:a16="http://schemas.microsoft.com/office/drawing/2014/main" id="{D0A14E67-93DC-1000-54AB-DA9BCB780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D00B0DFF-4494-995B-FE12-AAB4C74D8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A9B2D291-B831-130C-6F2C-0D27E8FB5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C61E1FF-7D4D-6EED-7C73-50575F831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rights&#10;&#10;AI-generated content may be incorrect.">
            <a:extLst>
              <a:ext uri="{FF2B5EF4-FFF2-40B4-BE49-F238E27FC236}">
                <a16:creationId xmlns:a16="http://schemas.microsoft.com/office/drawing/2014/main" id="{330EC5B8-6B06-8120-3C66-EA753D297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477ED2B-C714-C5A0-AB2F-CB8D952080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6A1FE674-239D-8FD5-1D28-ED4BF3346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7B9FC658-7DB1-02BA-B69B-C07C0CB63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04B61E6-77E6-A1B3-17F0-B3C11183731A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C075250-F837-70DC-F8BC-9B4521926AB2}"/>
              </a:ext>
            </a:extLst>
          </p:cNvPr>
          <p:cNvSpPr/>
          <p:nvPr/>
        </p:nvSpPr>
        <p:spPr>
          <a:xfrm>
            <a:off x="7406349" y="1602879"/>
            <a:ext cx="3118100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69D2F50-2FD7-CF63-98D7-01E732958825}"/>
              </a:ext>
            </a:extLst>
          </p:cNvPr>
          <p:cNvSpPr/>
          <p:nvPr/>
        </p:nvSpPr>
        <p:spPr>
          <a:xfrm>
            <a:off x="7406349" y="2157366"/>
            <a:ext cx="2958817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5050E954-19EC-B9FE-DAD3-1DE3A0FF7CB7}"/>
              </a:ext>
            </a:extLst>
          </p:cNvPr>
          <p:cNvSpPr/>
          <p:nvPr/>
        </p:nvSpPr>
        <p:spPr>
          <a:xfrm>
            <a:off x="3812660" y="1956389"/>
            <a:ext cx="493870" cy="267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95BF6ACE-E5E0-558A-6543-87826ED49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A5DE5A2-1EF0-0A88-6505-D5E0CC70313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DA85A50-0282-0F50-7294-9F76D93A83B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C9FF4C0-AEEF-964E-29DD-7961A94E4A3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20DDA7ED-9858-7BF1-047B-D808CF979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637433F-78A1-2D0A-BCB0-107AFB1C155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AF6BCC9-53A4-B9F9-3C76-A07650F5FE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A18AD12-5B1A-3C85-D038-9D53F9A9A18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camera&#10;&#10;AI-generated content may be incorrect.">
            <a:extLst>
              <a:ext uri="{FF2B5EF4-FFF2-40B4-BE49-F238E27FC236}">
                <a16:creationId xmlns:a16="http://schemas.microsoft.com/office/drawing/2014/main" id="{CB8B7D81-9EDC-0F5D-8C07-B33F3C024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23926A-C7BE-BCEE-3F5B-561A9DEB81F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B4B3386-E9A9-E673-9A5A-A85D0491830D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035F852-8B0A-13B5-9A5B-0986B4CA9388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93214DC-7671-CE29-62E8-5AC77B504AF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381D5B3-45E9-0275-05B3-D573291D14D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2025-02-28 at 06 AM</Schedule_Date>
    <Delivery_Option xmlns="4aed504c-ebe7-463e-82c7-15fe6339b33a">Schedule Delivery</Delivery_Option>
    <Schedule_ID xmlns="4aed504c-ebe7-463e-82c7-15fe6339b33a">3496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328233-C130-4B7D-A43B-AAB6C0368A3D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24</cp:revision>
  <dcterms:created xsi:type="dcterms:W3CDTF">2022-03-08T17:50:39Z</dcterms:created>
  <dcterms:modified xsi:type="dcterms:W3CDTF">2025-02-25T11:48:37Z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