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2" r:id="rId5"/>
    <p:sldId id="263" r:id="rId6"/>
    <p:sldId id="262" r:id="rId7"/>
    <p:sldId id="260" r:id="rId8"/>
    <p:sldId id="259" r:id="rId9"/>
    <p:sldId id="258" r:id="rId10"/>
    <p:sldId id="257" r:id="rId11"/>
    <p:sldId id="266" r:id="rId12"/>
    <p:sldId id="289" r:id="rId13"/>
    <p:sldId id="267" r:id="rId14"/>
    <p:sldId id="275" r:id="rId15"/>
    <p:sldId id="274" r:id="rId16"/>
    <p:sldId id="290" r:id="rId17"/>
    <p:sldId id="283" r:id="rId18"/>
    <p:sldId id="284" r:id="rId19"/>
    <p:sldId id="292" r:id="rId20"/>
    <p:sldId id="285" r:id="rId21"/>
    <p:sldId id="286" r:id="rId22"/>
    <p:sldId id="287" r:id="rId23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1219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v.uk/government/news/planning-overhaul-to-reach-15-million-new-homes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news.sky.com/video/what-labours-housing-plan-means-for-you-13272375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news.sky.com/video/what-labours-housing-plan-means-for-you-13272375" TargetMode="External"/><Relationship Id="rId4" Type="http://schemas.openxmlformats.org/officeDocument/2006/relationships/hyperlink" Target="http://www.gov.uk/government/news/planning-overhaul-to-reach-15-million-new-homes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in a construction site&#10;&#10;Description automatically generated with medium confidence">
            <a:extLst>
              <a:ext uri="{FF2B5EF4-FFF2-40B4-BE49-F238E27FC236}">
                <a16:creationId xmlns:a16="http://schemas.microsoft.com/office/drawing/2014/main" id="{01200D22-0046-CA93-0D80-19FB72A12D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4A28843A-7ED7-92B6-43F8-4C749F88E3B9}"/>
              </a:ext>
            </a:extLst>
          </p:cNvPr>
          <p:cNvSpPr/>
          <p:nvPr/>
        </p:nvSpPr>
        <p:spPr>
          <a:xfrm>
            <a:off x="6943442" y="5037696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1CC1E175-5406-4447-430C-EC6E67CF87E4}"/>
              </a:ext>
            </a:extLst>
          </p:cNvPr>
          <p:cNvSpPr/>
          <p:nvPr/>
        </p:nvSpPr>
        <p:spPr>
          <a:xfrm>
            <a:off x="6725866" y="5296115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1551B61B-60D7-71E0-C296-855B4274F4F3}"/>
              </a:ext>
            </a:extLst>
          </p:cNvPr>
          <p:cNvSpPr/>
          <p:nvPr/>
        </p:nvSpPr>
        <p:spPr>
          <a:xfrm>
            <a:off x="6792515" y="5614777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&#10;&#10;Description automatically generated with medium confidence">
            <a:extLst>
              <a:ext uri="{FF2B5EF4-FFF2-40B4-BE49-F238E27FC236}">
                <a16:creationId xmlns:a16="http://schemas.microsoft.com/office/drawing/2014/main" id="{B82A8C77-936B-011C-1602-2BBCCE1E3A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england and england&#10;&#10;Description automatically generated">
            <a:extLst>
              <a:ext uri="{FF2B5EF4-FFF2-40B4-BE49-F238E27FC236}">
                <a16:creationId xmlns:a16="http://schemas.microsoft.com/office/drawing/2014/main" id="{E68A0A82-1035-9945-DB14-91F0564A19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brochure&#10;&#10;Description automatically generated">
            <a:extLst>
              <a:ext uri="{FF2B5EF4-FFF2-40B4-BE49-F238E27FC236}">
                <a16:creationId xmlns:a16="http://schemas.microsoft.com/office/drawing/2014/main" id="{16AF2E5B-D07B-2A87-22BD-214DE432D6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lage of images of various places&#10;&#10;Description automatically generated">
            <a:extLst>
              <a:ext uri="{FF2B5EF4-FFF2-40B4-BE49-F238E27FC236}">
                <a16:creationId xmlns:a16="http://schemas.microsoft.com/office/drawing/2014/main" id="{9B54525B-2B0C-A444-47ED-A07C49B11E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brochure&#10;&#10;Description automatically generated">
            <a:extLst>
              <a:ext uri="{FF2B5EF4-FFF2-40B4-BE49-F238E27FC236}">
                <a16:creationId xmlns:a16="http://schemas.microsoft.com/office/drawing/2014/main" id="{7FD5699C-8808-A7D9-F432-7B8273A721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in a construction site&#10;&#10;Description automatically generated">
            <a:extLst>
              <a:ext uri="{FF2B5EF4-FFF2-40B4-BE49-F238E27FC236}">
                <a16:creationId xmlns:a16="http://schemas.microsoft.com/office/drawing/2014/main" id="{7D542DED-ED89-30EE-34D1-E7AFCEF405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pushing a wheelbarrow with a couple of men&#10;&#10;Description automatically generated">
            <a:extLst>
              <a:ext uri="{FF2B5EF4-FFF2-40B4-BE49-F238E27FC236}">
                <a16:creationId xmlns:a16="http://schemas.microsoft.com/office/drawing/2014/main" id="{1757C0AD-36AE-E6A9-65D3-02366E0B2A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 chart&#10;&#10;Description automatically generated">
            <a:extLst>
              <a:ext uri="{FF2B5EF4-FFF2-40B4-BE49-F238E27FC236}">
                <a16:creationId xmlns:a16="http://schemas.microsoft.com/office/drawing/2014/main" id="{9EC343FD-BC75-8168-4BBE-9882F3585A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Description automatically generated">
            <a:extLst>
              <a:ext uri="{FF2B5EF4-FFF2-40B4-BE49-F238E27FC236}">
                <a16:creationId xmlns:a16="http://schemas.microsoft.com/office/drawing/2014/main" id="{F807658B-ACDE-B294-9D66-2EA0D0B667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person&#10;&#10;Description automatically generated with medium confidence">
            <a:extLst>
              <a:ext uri="{FF2B5EF4-FFF2-40B4-BE49-F238E27FC236}">
                <a16:creationId xmlns:a16="http://schemas.microsoft.com/office/drawing/2014/main" id="{047E505D-AA42-5F3A-00AB-7901B17B22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ild's information&#10;&#10;Description automatically generated">
            <a:extLst>
              <a:ext uri="{FF2B5EF4-FFF2-40B4-BE49-F238E27FC236}">
                <a16:creationId xmlns:a16="http://schemas.microsoft.com/office/drawing/2014/main" id="{F20FC906-8F67-200D-8EDB-26DF8C341A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Description automatically generated">
            <a:extLst>
              <a:ext uri="{FF2B5EF4-FFF2-40B4-BE49-F238E27FC236}">
                <a16:creationId xmlns:a16="http://schemas.microsoft.com/office/drawing/2014/main" id="{B4E4849F-2A69-EAD3-668D-037FEA3921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newspaper&#10;&#10;Description automatically generated">
            <a:extLst>
              <a:ext uri="{FF2B5EF4-FFF2-40B4-BE49-F238E27FC236}">
                <a16:creationId xmlns:a16="http://schemas.microsoft.com/office/drawing/2014/main" id="{A1F2CCCF-203F-A5C7-236B-AF49E6C7B5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8149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informational papers&#10;&#10;Description automatically generated with medium confidence">
            <a:extLst>
              <a:ext uri="{FF2B5EF4-FFF2-40B4-BE49-F238E27FC236}">
                <a16:creationId xmlns:a16="http://schemas.microsoft.com/office/drawing/2014/main" id="{5FB2D915-11E7-6665-228E-407FA902FF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757C2F-E60B-F969-2E86-07AD524A26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newsletter&#10;&#10;Description automatically generated">
            <a:extLst>
              <a:ext uri="{FF2B5EF4-FFF2-40B4-BE49-F238E27FC236}">
                <a16:creationId xmlns:a16="http://schemas.microsoft.com/office/drawing/2014/main" id="{BE85FD1C-DAC5-728A-0009-EA9FB3CD33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F653CB9-7B56-3D25-BC97-5C357FC06544}"/>
              </a:ext>
            </a:extLst>
          </p:cNvPr>
          <p:cNvSpPr/>
          <p:nvPr/>
        </p:nvSpPr>
        <p:spPr>
          <a:xfrm>
            <a:off x="7406349" y="2776925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2D57D616-D97C-A41D-AF51-5E3121DF892F}"/>
              </a:ext>
            </a:extLst>
          </p:cNvPr>
          <p:cNvSpPr/>
          <p:nvPr/>
        </p:nvSpPr>
        <p:spPr>
          <a:xfrm>
            <a:off x="7406349" y="1602879"/>
            <a:ext cx="3082704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DC64DF54-5FD6-7D38-916C-7899DC693043}"/>
              </a:ext>
            </a:extLst>
          </p:cNvPr>
          <p:cNvSpPr/>
          <p:nvPr/>
        </p:nvSpPr>
        <p:spPr>
          <a:xfrm>
            <a:off x="7406349" y="2281831"/>
            <a:ext cx="2964717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846270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gazine with pictures of animals&#10;&#10;Description automatically generated">
            <a:extLst>
              <a:ext uri="{FF2B5EF4-FFF2-40B4-BE49-F238E27FC236}">
                <a16:creationId xmlns:a16="http://schemas.microsoft.com/office/drawing/2014/main" id="{7C5CC53A-EACC-8104-AFF2-75140E5E3D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2768798F-21AA-C076-58EE-74BF797EAE72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CFA6306C-7C03-4B97-F64F-7FF4FE38AC21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4829FA60-88CF-BBC5-64A3-F1F1EA75741E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3"/>
            <a:extLst>
              <a:ext uri="{FF2B5EF4-FFF2-40B4-BE49-F238E27FC236}">
                <a16:creationId xmlns:a16="http://schemas.microsoft.com/office/drawing/2014/main" id="{99F9A8F8-05A3-963F-2FC5-1B0B6D4553F8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4"/>
            <a:extLst>
              <a:ext uri="{FF2B5EF4-FFF2-40B4-BE49-F238E27FC236}">
                <a16:creationId xmlns:a16="http://schemas.microsoft.com/office/drawing/2014/main" id="{A06ABD82-725E-98FF-F89D-A67418A65F2A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rId5"/>
            <a:extLst>
              <a:ext uri="{FF2B5EF4-FFF2-40B4-BE49-F238E27FC236}">
                <a16:creationId xmlns:a16="http://schemas.microsoft.com/office/drawing/2014/main" id="{C9BC179A-D004-BE66-31C2-F48AF5488091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newspaper with images of a dinosaur&#10;&#10;Description automatically generated">
            <a:extLst>
              <a:ext uri="{FF2B5EF4-FFF2-40B4-BE49-F238E27FC236}">
                <a16:creationId xmlns:a16="http://schemas.microsoft.com/office/drawing/2014/main" id="{C6E89040-6C95-8846-78C0-3D17BE6D71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73A51BBC-71CC-E760-BF00-AE6C1C2BE118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493408F6-82CF-EBF3-3825-8E8C056FF310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09600560-CFAA-B3EB-7F74-C6B5F73134CA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age of a magazine&#10;&#10;Description automatically generated">
            <a:extLst>
              <a:ext uri="{FF2B5EF4-FFF2-40B4-BE49-F238E27FC236}">
                <a16:creationId xmlns:a16="http://schemas.microsoft.com/office/drawing/2014/main" id="{5F9455F6-899F-8186-652F-E95FEC1BCF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F136E301-E65A-C7EA-8A96-9A2A28351CC8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2672A3C5-899A-0F37-33B4-C64D0D5BD5E1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D22CABD0-65DC-A473-A1D8-D1035D11DFD5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B76BB7D5-290B-6383-C2C0-5CC00F9555D1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2C934A2C-A31A-CD34-E2B1-1D4514E4B1E7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2025-01-10 at 06 AM</Schedule_Date>
    <Delivery_Option xmlns="4aed504c-ebe7-463e-82c7-15fe6339b33a">Schedule Delivery</Delivery_Option>
    <Schedule_ID xmlns="4aed504c-ebe7-463e-82c7-15fe6339b33a">3267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4aed504c-ebe7-463e-82c7-15fe6339b33a"/>
    <ds:schemaRef ds:uri="454ff3c7-bf6c-4573-850b-dc1564d2356c"/>
    <ds:schemaRef ds:uri="http://purl.org/dc/terms/"/>
    <ds:schemaRef ds:uri="http://schemas.microsoft.com/office/2006/metadata/properties"/>
    <ds:schemaRef ds:uri="http://www.w3.org/XML/1998/namespace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2A6512B6-1927-4CC4-A29C-82DC1705183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29</cp:revision>
  <dcterms:created xsi:type="dcterms:W3CDTF">2022-03-08T17:50:39Z</dcterms:created>
  <dcterms:modified xsi:type="dcterms:W3CDTF">2025-01-10T09:29:26Z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