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imediaplus.com/2025/03/20/young-men-need-better-mentors-and-role-models-sir-gareth-southgat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udNTj3Ql3E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udNTj3Ql3E4" TargetMode="External"/><Relationship Id="rId4" Type="http://schemas.openxmlformats.org/officeDocument/2006/relationships/hyperlink" Target="http://www.primediaplus.com/2025/03/20/young-men-need-better-mentors-and-role-models-sir-gareth-southgat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a4ISkKvEkAg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child looking at a screen&#10;&#10;AI-generated content may be incorrect.">
            <a:extLst>
              <a:ext uri="{FF2B5EF4-FFF2-40B4-BE49-F238E27FC236}">
                <a16:creationId xmlns:a16="http://schemas.microsoft.com/office/drawing/2014/main" id="{45A2944F-2981-179E-B706-1AA9DF715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D514222-2DCE-0DC3-C7C2-64612E4A180E}"/>
              </a:ext>
            </a:extLst>
          </p:cNvPr>
          <p:cNvSpPr/>
          <p:nvPr/>
        </p:nvSpPr>
        <p:spPr>
          <a:xfrm>
            <a:off x="6876535" y="600460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82DC818-1BAF-EA81-C6AD-7D445DA51726}"/>
              </a:ext>
            </a:extLst>
          </p:cNvPr>
          <p:cNvSpPr/>
          <p:nvPr/>
        </p:nvSpPr>
        <p:spPr>
          <a:xfrm>
            <a:off x="6681261" y="628160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78F9D80-F66B-D060-736D-9A59ED3614B5}"/>
              </a:ext>
            </a:extLst>
          </p:cNvPr>
          <p:cNvSpPr/>
          <p:nvPr/>
        </p:nvSpPr>
        <p:spPr>
          <a:xfrm>
            <a:off x="6747910" y="655860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2502373-C597-2CB2-CBF6-E1B9348ED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F99891E8-6473-E2F0-51E5-AAD108EE5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ball player on a field&#10;&#10;AI-generated content may be incorrect.">
            <a:extLst>
              <a:ext uri="{FF2B5EF4-FFF2-40B4-BE49-F238E27FC236}">
                <a16:creationId xmlns:a16="http://schemas.microsoft.com/office/drawing/2014/main" id="{1E3355DF-FA75-FF1D-B947-C80A7114E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picture of children&#10;&#10;AI-generated content may be incorrect.">
            <a:extLst>
              <a:ext uri="{FF2B5EF4-FFF2-40B4-BE49-F238E27FC236}">
                <a16:creationId xmlns:a16="http://schemas.microsoft.com/office/drawing/2014/main" id="{924D0350-928A-BEAE-DBC3-2932E2678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images&#10;&#10;AI-generated content may be incorrect.">
            <a:extLst>
              <a:ext uri="{FF2B5EF4-FFF2-40B4-BE49-F238E27FC236}">
                <a16:creationId xmlns:a16="http://schemas.microsoft.com/office/drawing/2014/main" id="{C0C6DFD1-2532-47FE-2319-908FA3EDB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&#10;&#10;AI-generated content may be incorrect.">
            <a:extLst>
              <a:ext uri="{FF2B5EF4-FFF2-40B4-BE49-F238E27FC236}">
                <a16:creationId xmlns:a16="http://schemas.microsoft.com/office/drawing/2014/main" id="{B0E963A5-1559-827F-BD39-E09AF69F3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&#10;&#10;AI-generated content may be incorrect.">
            <a:extLst>
              <a:ext uri="{FF2B5EF4-FFF2-40B4-BE49-F238E27FC236}">
                <a16:creationId xmlns:a16="http://schemas.microsoft.com/office/drawing/2014/main" id="{115C7D48-ED6F-0FB7-87DD-A7F0E725A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4FD3E8B-EDDA-AE2C-8A51-BB43FD496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45D0C8D-346F-CD00-49F1-2DBFA069D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BC295685-1D89-4EA8-C052-E75B294F4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00D8DA1B-B47F-CA30-0FB8-F59C6887E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6F5D0CAC-AC50-1250-B904-869A70136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5B068E1C-47FF-7DE1-93FE-15443D028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F3B9E8BF-9F82-C184-84B1-F9B05C437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07EC4B7-975D-470E-E60E-7614775E6BA4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6FFA9F0-09D8-F334-194F-E23D1431A74B}"/>
              </a:ext>
            </a:extLst>
          </p:cNvPr>
          <p:cNvSpPr/>
          <p:nvPr/>
        </p:nvSpPr>
        <p:spPr>
          <a:xfrm>
            <a:off x="7406349" y="1602879"/>
            <a:ext cx="306464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9C9B6C-2ED7-3366-EE45-AAC25400BF9A}"/>
              </a:ext>
            </a:extLst>
          </p:cNvPr>
          <p:cNvSpPr/>
          <p:nvPr/>
        </p:nvSpPr>
        <p:spPr>
          <a:xfrm>
            <a:off x="7406349" y="2088039"/>
            <a:ext cx="3064646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4D457BC6-8F17-02EA-E0D7-2267E9D01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1F3B6E2-5B0E-8C42-6D5A-3C931DEA2E3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8BE5B2-977C-0407-C411-7C2FEF26DE0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3ACEDBB-D50E-A235-5175-624469250E9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34334EF-BD86-296F-2863-59CCBA19887D}"/>
              </a:ext>
            </a:extLst>
          </p:cNvPr>
          <p:cNvSpPr/>
          <p:nvPr/>
        </p:nvSpPr>
        <p:spPr>
          <a:xfrm>
            <a:off x="7894320" y="4386719"/>
            <a:ext cx="2611120" cy="4697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A861C366-9362-AFC6-748B-4E845DDB6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F3275C-9973-568B-6DD4-EBDD01E555E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C204979-C26B-C7B9-B01D-289B1E2CB87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AC9A987-7F00-C916-D611-5F2A64A10CE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&#10;&#10;AI-generated content may be incorrect.">
            <a:extLst>
              <a:ext uri="{FF2B5EF4-FFF2-40B4-BE49-F238E27FC236}">
                <a16:creationId xmlns:a16="http://schemas.microsoft.com/office/drawing/2014/main" id="{782DEFB2-D07E-8CE5-FD47-B84C3159A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1E502FA-8AF5-6AEC-EDBA-0624AE82EDB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600564B-0219-7ECB-536F-3C29BBBCB43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EB02FAB-4FA4-BBE4-5DC3-570A6E8CAA5B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EDB2124-2C4A-4AD3-B50F-25C0764550F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E7CC867-B18F-0C05-1254-1BEA53841F7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2784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BE7BBD04-9372-4133-8CE4-FE446273C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elements/1.1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4aed504c-ebe7-463e-82c7-15fe6339b33a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2025-04-04T07:47:10Z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