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2" r:id="rId5"/>
    <p:sldId id="263" r:id="rId6"/>
    <p:sldId id="262" r:id="rId7"/>
    <p:sldId id="260" r:id="rId8"/>
    <p:sldId id="259" r:id="rId9"/>
    <p:sldId id="258" r:id="rId10"/>
    <p:sldId id="257" r:id="rId11"/>
    <p:sldId id="266" r:id="rId12"/>
    <p:sldId id="289" r:id="rId13"/>
    <p:sldId id="267" r:id="rId14"/>
    <p:sldId id="275" r:id="rId15"/>
    <p:sldId id="274" r:id="rId16"/>
    <p:sldId id="290" r:id="rId17"/>
    <p:sldId id="273" r:id="rId18"/>
    <p:sldId id="283" r:id="rId19"/>
    <p:sldId id="279" r:id="rId20"/>
    <p:sldId id="284" r:id="rId21"/>
    <p:sldId id="285" r:id="rId22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111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14/03/2025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bc.com/news/articles/cvg1p0zv541o.amp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://www.youtube.com/watch?v=ny_K4mcz3pQ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icture-news.co.uk/discuss" TargetMode="External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youtube.com/watch?v=ny_K4mcz3pQ" TargetMode="External"/><Relationship Id="rId4" Type="http://schemas.openxmlformats.org/officeDocument/2006/relationships/hyperlink" Target="http://www.bbc.com/news/articles/cvg1p0zv541o.amp" TargetMode="Externa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s://twitter.com/helppicture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mailto:help@picture-news.co.uk?subject=This%20week's%20news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maps/place/Picture+News+Ltd./@54.0654073,-1.6041829,17z/data=!3m1!4b1!4m5!3m4!1s0x4879558c41026739:0xe9784a936f7748ed!8m2!3d54.0653775!4d-1.6019765" TargetMode="External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picture-news.co.uk/discuss" TargetMode="External"/><Relationship Id="rId5" Type="http://schemas.openxmlformats.org/officeDocument/2006/relationships/hyperlink" Target="mailto:help@picture-news.co.uk?subject=This%20week's%20news" TargetMode="External"/><Relationship Id="rId4" Type="http://schemas.openxmlformats.org/officeDocument/2006/relationships/hyperlink" Target="https://twitter.com/helppictur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ed pencils and a bowl of cereal&#10;&#10;AI-generated content may be incorrect.">
            <a:extLst>
              <a:ext uri="{FF2B5EF4-FFF2-40B4-BE49-F238E27FC236}">
                <a16:creationId xmlns:a16="http://schemas.microsoft.com/office/drawing/2014/main" id="{41F00431-7F98-A778-BEBC-43B57F253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638A4C3C-84CE-84C3-0A05-74336AAA2881}"/>
              </a:ext>
            </a:extLst>
          </p:cNvPr>
          <p:cNvSpPr/>
          <p:nvPr/>
        </p:nvSpPr>
        <p:spPr>
          <a:xfrm>
            <a:off x="6870705" y="5814545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DDAD4B69-EC8A-2B2F-AB98-6FBEB1418778}"/>
              </a:ext>
            </a:extLst>
          </p:cNvPr>
          <p:cNvSpPr/>
          <p:nvPr/>
        </p:nvSpPr>
        <p:spPr>
          <a:xfrm>
            <a:off x="6643120" y="6091543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4A4A6D8A-9C89-5683-33FC-F2477F0E4A3C}"/>
              </a:ext>
            </a:extLst>
          </p:cNvPr>
          <p:cNvSpPr/>
          <p:nvPr/>
        </p:nvSpPr>
        <p:spPr>
          <a:xfrm>
            <a:off x="6776418" y="6368541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712817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different colored squares with different colored text&#10;&#10;AI-generated content may be incorrect.">
            <a:extLst>
              <a:ext uri="{FF2B5EF4-FFF2-40B4-BE49-F238E27FC236}">
                <a16:creationId xmlns:a16="http://schemas.microsoft.com/office/drawing/2014/main" id="{59DDC07B-0B0C-CFF2-9895-27E9DA29724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7E6E0F70-04F1-6441-5556-A5C96A32BE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eating breakfast&#10;&#10;AI-generated content may be incorrect.">
            <a:extLst>
              <a:ext uri="{FF2B5EF4-FFF2-40B4-BE49-F238E27FC236}">
                <a16:creationId xmlns:a16="http://schemas.microsoft.com/office/drawing/2014/main" id="{AD1D2C1F-9175-742F-9F1C-ECB63089BE9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lage of different foods&#10;&#10;AI-generated content may be incorrect.">
            <a:extLst>
              <a:ext uri="{FF2B5EF4-FFF2-40B4-BE49-F238E27FC236}">
                <a16:creationId xmlns:a16="http://schemas.microsoft.com/office/drawing/2014/main" id="{F9BAF9D0-8CE1-827C-63D3-82B636F3403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rochure with a picture of a bus and a clock&#10;&#10;AI-generated content may be incorrect.">
            <a:extLst>
              <a:ext uri="{FF2B5EF4-FFF2-40B4-BE49-F238E27FC236}">
                <a16:creationId xmlns:a16="http://schemas.microsoft.com/office/drawing/2014/main" id="{80ED2CC0-28AA-EA66-7C70-E8CF94B4F7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hildren sitting at a table&#10;&#10;AI-generated content may be incorrect.">
            <a:extLst>
              <a:ext uri="{FF2B5EF4-FFF2-40B4-BE49-F238E27FC236}">
                <a16:creationId xmlns:a16="http://schemas.microsoft.com/office/drawing/2014/main" id="{39A20861-BF74-2288-E6AE-D064D96751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artoon of a child doing different activities&#10;&#10;AI-generated content may be incorrect.">
            <a:extLst>
              <a:ext uri="{FF2B5EF4-FFF2-40B4-BE49-F238E27FC236}">
                <a16:creationId xmlns:a16="http://schemas.microsoft.com/office/drawing/2014/main" id="{91089743-DDA2-4AF4-5278-47385BEF34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media literacy chart&#10;&#10;AI-generated content may be incorrect.">
            <a:extLst>
              <a:ext uri="{FF2B5EF4-FFF2-40B4-BE49-F238E27FC236}">
                <a16:creationId xmlns:a16="http://schemas.microsoft.com/office/drawing/2014/main" id="{DF4AD440-C456-FCAF-A941-03D6D50F41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78464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red and blue colors&#10;&#10;AI-generated content may be incorrect.">
            <a:extLst>
              <a:ext uri="{FF2B5EF4-FFF2-40B4-BE49-F238E27FC236}">
                <a16:creationId xmlns:a16="http://schemas.microsoft.com/office/drawing/2014/main" id="{2D457BB9-D031-F9F2-004C-5AE704D4C8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58291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diagram of a variety of characteristics&#10;&#10;AI-generated content may be incorrect.">
            <a:extLst>
              <a:ext uri="{FF2B5EF4-FFF2-40B4-BE49-F238E27FC236}">
                <a16:creationId xmlns:a16="http://schemas.microsoft.com/office/drawing/2014/main" id="{AD1317E0-FCFA-8028-1752-DD960193E3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684708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poster&#10;&#10;AI-generated content may be incorrect.">
            <a:extLst>
              <a:ext uri="{FF2B5EF4-FFF2-40B4-BE49-F238E27FC236}">
                <a16:creationId xmlns:a16="http://schemas.microsoft.com/office/drawing/2014/main" id="{FCA46300-CCED-8D68-4C9E-AECAF8ACAB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104333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50653859-3A7D-010D-5689-095B162BCC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03078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informational posters&#10;&#10;AI-generated content may be incorrect.">
            <a:extLst>
              <a:ext uri="{FF2B5EF4-FFF2-40B4-BE49-F238E27FC236}">
                <a16:creationId xmlns:a16="http://schemas.microsoft.com/office/drawing/2014/main" id="{1ACF957F-A003-629A-DB69-06F8A018CD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516946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everal pages of a newspaper&#10;&#10;AI-generated content may be incorrect.">
            <a:extLst>
              <a:ext uri="{FF2B5EF4-FFF2-40B4-BE49-F238E27FC236}">
                <a16:creationId xmlns:a16="http://schemas.microsoft.com/office/drawing/2014/main" id="{78D1E0EC-D5E8-B496-DC8F-BA74EAA9B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A5376B03-FCAA-EF93-0EA7-CEBD5937B172}"/>
              </a:ext>
            </a:extLst>
          </p:cNvPr>
          <p:cNvSpPr/>
          <p:nvPr/>
        </p:nvSpPr>
        <p:spPr>
          <a:xfrm>
            <a:off x="7406348" y="2447692"/>
            <a:ext cx="1918403" cy="24608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AE57CE83-34A2-78BD-D203-6B1872B87D26}"/>
              </a:ext>
            </a:extLst>
          </p:cNvPr>
          <p:cNvSpPr/>
          <p:nvPr/>
        </p:nvSpPr>
        <p:spPr>
          <a:xfrm>
            <a:off x="7406348" y="1460639"/>
            <a:ext cx="2824771" cy="35351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68CD5B52-E7C7-4DEB-ACAE-EC4FCFC07AA0}"/>
              </a:ext>
            </a:extLst>
          </p:cNvPr>
          <p:cNvSpPr/>
          <p:nvPr/>
        </p:nvSpPr>
        <p:spPr>
          <a:xfrm>
            <a:off x="7406348" y="1954166"/>
            <a:ext cx="2824771" cy="35351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38149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newspaper with text and images&#10;&#10;AI-generated content may be incorrect.">
            <a:extLst>
              <a:ext uri="{FF2B5EF4-FFF2-40B4-BE49-F238E27FC236}">
                <a16:creationId xmlns:a16="http://schemas.microsoft.com/office/drawing/2014/main" id="{39895715-4FB1-2BA0-692A-C18F4F11E9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F7E29F4-C1B6-177A-36ED-736C04AC514C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E5F7459E-2547-0023-997C-D15E97163E25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75C51C9B-F348-A4FB-3A04-4D2C170BA835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90354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newspaper&#10;&#10;AI-generated content may be incorrect.">
            <a:extLst>
              <a:ext uri="{FF2B5EF4-FFF2-40B4-BE49-F238E27FC236}">
                <a16:creationId xmlns:a16="http://schemas.microsoft.com/office/drawing/2014/main" id="{BEDB5864-3D57-8003-7F2C-67FCACFFE4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4AE9B3FF-F520-1C97-9B57-FEA0DC1E4406}"/>
              </a:ext>
            </a:extLst>
          </p:cNvPr>
          <p:cNvSpPr/>
          <p:nvPr/>
        </p:nvSpPr>
        <p:spPr>
          <a:xfrm>
            <a:off x="903327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BD608F20-71BF-8E83-0D08-D4727A3AB467}"/>
              </a:ext>
            </a:extLst>
          </p:cNvPr>
          <p:cNvSpPr/>
          <p:nvPr/>
        </p:nvSpPr>
        <p:spPr>
          <a:xfrm>
            <a:off x="7028438" y="6788036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CE46F7DD-ECE9-77D3-14CA-FFF02A2EBDE2}"/>
              </a:ext>
            </a:extLst>
          </p:cNvPr>
          <p:cNvSpPr/>
          <p:nvPr/>
        </p:nvSpPr>
        <p:spPr>
          <a:xfrm>
            <a:off x="4886432" y="6741591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451674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erson raising her hands&#10;&#10;AI-generated content may be incorrect.">
            <a:extLst>
              <a:ext uri="{FF2B5EF4-FFF2-40B4-BE49-F238E27FC236}">
                <a16:creationId xmlns:a16="http://schemas.microsoft.com/office/drawing/2014/main" id="{373EEB5E-F455-0597-EBCE-68E283A6BF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  <p:sp>
        <p:nvSpPr>
          <p:cNvPr id="4" name="Rectangle 3">
            <a:hlinkClick r:id="rId3"/>
            <a:extLst>
              <a:ext uri="{FF2B5EF4-FFF2-40B4-BE49-F238E27FC236}">
                <a16:creationId xmlns:a16="http://schemas.microsoft.com/office/drawing/2014/main" id="{3616A756-6D05-60F5-C1AE-187E223D2CAB}"/>
              </a:ext>
            </a:extLst>
          </p:cNvPr>
          <p:cNvSpPr/>
          <p:nvPr/>
        </p:nvSpPr>
        <p:spPr>
          <a:xfrm>
            <a:off x="984941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5" name="Rectangle 4">
            <a:hlinkClick r:id="rId4"/>
            <a:extLst>
              <a:ext uri="{FF2B5EF4-FFF2-40B4-BE49-F238E27FC236}">
                <a16:creationId xmlns:a16="http://schemas.microsoft.com/office/drawing/2014/main" id="{9CACF768-B716-CA94-7376-1C51D0D46593}"/>
              </a:ext>
            </a:extLst>
          </p:cNvPr>
          <p:cNvSpPr/>
          <p:nvPr/>
        </p:nvSpPr>
        <p:spPr>
          <a:xfrm>
            <a:off x="9457827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5"/>
            <a:extLst>
              <a:ext uri="{FF2B5EF4-FFF2-40B4-BE49-F238E27FC236}">
                <a16:creationId xmlns:a16="http://schemas.microsoft.com/office/drawing/2014/main" id="{A6366D8B-83E4-68E4-AD8C-5977EC508AE2}"/>
              </a:ext>
            </a:extLst>
          </p:cNvPr>
          <p:cNvSpPr/>
          <p:nvPr/>
        </p:nvSpPr>
        <p:spPr>
          <a:xfrm>
            <a:off x="9066244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6"/>
            <a:extLst>
              <a:ext uri="{FF2B5EF4-FFF2-40B4-BE49-F238E27FC236}">
                <a16:creationId xmlns:a16="http://schemas.microsoft.com/office/drawing/2014/main" id="{E04BC02E-D557-A4A5-D35E-95570BACA746}"/>
              </a:ext>
            </a:extLst>
          </p:cNvPr>
          <p:cNvSpPr/>
          <p:nvPr/>
        </p:nvSpPr>
        <p:spPr>
          <a:xfrm>
            <a:off x="8674661" y="6780780"/>
            <a:ext cx="274331" cy="28042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6"/>
            <a:extLst>
              <a:ext uri="{FF2B5EF4-FFF2-40B4-BE49-F238E27FC236}">
                <a16:creationId xmlns:a16="http://schemas.microsoft.com/office/drawing/2014/main" id="{BA0D2DCB-A933-54DD-FEB1-2A2338857E0D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5641081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2025-03-14 at 06 AM</Schedule_Date>
    <Delivery_Option xmlns="4aed504c-ebe7-463e-82c7-15fe6339b33a">Schedule Delivery</Delivery_Option>
    <Schedule_ID xmlns="4aed504c-ebe7-463e-82c7-15fe6339b33a">3559</Schedule_ID>
    <Delivery_Purpose xmlns="4aed504c-ebe7-463e-82c7-15fe6339b33a">Broadcast Email</Delivery_Purpose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4F047A20-002D-4AB8-ABB3-0B21AF86A9E8}">
  <ds:schemaRefs>
    <ds:schemaRef ds:uri="http://www.w3.org/XML/1998/namespace"/>
    <ds:schemaRef ds:uri="http://schemas.microsoft.com/office/2006/documentManagement/types"/>
    <ds:schemaRef ds:uri="http://purl.org/dc/terms/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454ff3c7-bf6c-4573-850b-dc1564d2356c"/>
    <ds:schemaRef ds:uri="4aed504c-ebe7-463e-82c7-15fe6339b33a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B90B3F45-9C80-4991-AA89-4D68A662AD6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Custom</PresentationFormat>
  <Paragraphs>0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20</cp:revision>
  <dcterms:created xsi:type="dcterms:W3CDTF">2022-03-08T17:50:39Z</dcterms:created>
  <dcterms:modified xsi:type="dcterms:W3CDTF">2025-03-14T08:56:57Z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