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88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02DC82-8EFF-4331-871E-F3D619B75CC8}" v="1" dt="2025-10-29T10:03:30.4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Rifby1tVE8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284D718C-F4F2-9382-E149-FECC2D532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97152D09-4455-2D97-0453-514EFBEDA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30B933D2-FB31-4C47-C92D-F4788CA78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BD79FA9D-99E7-AEAF-9D85-668BA8B46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FAB8E59D-FAE6-2FC1-21BE-15D91CBB2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F64E2958-282A-945C-C3C5-FA5726B53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6A800BAF-BC55-0839-4152-12CC1A2DC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EA5BB35-A503-BB9C-7588-86FAC67B4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77092325-0A36-C3D0-1256-B2A29531C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03995C74-DAB5-9BB7-810F-74F6CA275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BFE4F0EF-FFA6-AED5-970A-1729C6C3D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A361060B-F7BA-153A-A16D-AB251605F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4A728EB8-F072-D34F-337E-9AD161B34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FC31EC25-DCF6-1553-40CD-85FEA26DD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BE1DC78B-B13F-6670-654C-D3448EEED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A6E68FA2-0BEF-4243-0402-A284E10C9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FDD25FF1-D2F7-0C28-1DA1-652A201EF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1250" y="3069739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8B52659-458D-EA6E-7F8E-4ED153AA4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F835B2E-2306-7D79-E955-C42859FD7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D2B05FD-3C78-5BA4-1D4E-29B8CD53A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49568EE-74A7-A4AC-41AB-FC5AAAF11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8DA52D-213E-3581-D9A9-6027DEDFC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6ADA1854-C374-04AC-5D0A-9431E7E4A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32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2025-10-31 at 06 AM</Schedule_Date>
    <Delivery_Option xmlns="4aed504c-ebe7-463e-82c7-15fe6339b33a">Schedule Delivery</Delivery_Option>
    <Schedule_ID xmlns="4aed504c-ebe7-463e-82c7-15fe6339b33a">4371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C68DE6-A3C9-4566-A249-3BBBD4B19E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terms/"/>
    <ds:schemaRef ds:uri="4aed504c-ebe7-463e-82c7-15fe6339b33a"/>
    <ds:schemaRef ds:uri="http://schemas.openxmlformats.org/package/2006/metadata/core-properties"/>
    <ds:schemaRef ds:uri="454ff3c7-bf6c-4573-850b-dc1564d2356c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2025-10-31T09:32:05Z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