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text&#10;&#10;AI-generated content may be incorrect.">
            <a:extLst>
              <a:ext uri="{FF2B5EF4-FFF2-40B4-BE49-F238E27FC236}">
                <a16:creationId xmlns:a16="http://schemas.microsoft.com/office/drawing/2014/main" id="{0CD54AC1-2F65-D0A9-F039-9A1125E83F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F0896C9F-622C-A953-3A17-BD433E9EE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C3495C73-B408-D1F5-E8E4-3AC8F4092A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5025402-87AB-FE3F-8A90-246A81468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expressions&#10;&#10;AI-generated content may be incorrect.">
            <a:extLst>
              <a:ext uri="{FF2B5EF4-FFF2-40B4-BE49-F238E27FC236}">
                <a16:creationId xmlns:a16="http://schemas.microsoft.com/office/drawing/2014/main" id="{1D7E0E26-9C6F-776D-F7B2-150F158A7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in shorts and a shirt next to a pool&#10;&#10;AI-generated content may be incorrect.">
            <a:extLst>
              <a:ext uri="{FF2B5EF4-FFF2-40B4-BE49-F238E27FC236}">
                <a16:creationId xmlns:a16="http://schemas.microsoft.com/office/drawing/2014/main" id="{15F3EF7E-FB1F-B818-473D-18841D5C5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teddy bear next to a refrigerator&#10;&#10;AI-generated content may be incorrect.">
            <a:extLst>
              <a:ext uri="{FF2B5EF4-FFF2-40B4-BE49-F238E27FC236}">
                <a16:creationId xmlns:a16="http://schemas.microsoft.com/office/drawing/2014/main" id="{6DFCC07F-9E6C-8BA9-37DA-09BF77D216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hand&#10;&#10;AI-generated content may be incorrect.">
            <a:extLst>
              <a:ext uri="{FF2B5EF4-FFF2-40B4-BE49-F238E27FC236}">
                <a16:creationId xmlns:a16="http://schemas.microsoft.com/office/drawing/2014/main" id="{1A00D657-71F0-CD28-9523-ACFDCDDC4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5541627-8242-CE16-BFE4-A01093FBA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58594F29-C313-B123-964F-1241725676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 with a sign&#10;&#10;AI-generated content may be incorrect.">
            <a:extLst>
              <a:ext uri="{FF2B5EF4-FFF2-40B4-BE49-F238E27FC236}">
                <a16:creationId xmlns:a16="http://schemas.microsoft.com/office/drawing/2014/main" id="{2DB8749C-957D-F7AD-E778-2AF476BE5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6FE936D9-0254-AE69-369E-732831737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CC7D7C54-DED3-6443-56A8-5B6CFAE84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03861C0C-8255-0692-165E-D0FBE64D5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2025-06-13 at 05 AM</Schedule_Date>
    <Delivery_Option xmlns="4aed504c-ebe7-463e-82c7-15fe6339b33a">Schedule Delivery</Delivery_Option>
    <Schedule_ID xmlns="4aed504c-ebe7-463e-82c7-15fe6339b33a">3944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  <ds:schemaRef ds:uri="454ff3c7-bf6c-4573-850b-dc1564d2356c"/>
    <ds:schemaRef ds:uri="4aed504c-ebe7-463e-82c7-15fe6339b33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452E7F4-A21B-45F8-A50C-DAF1FD542B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2025-06-13T08:12:43Z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