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76" r:id="rId5"/>
    <p:sldId id="280" r:id="rId6"/>
    <p:sldId id="262" r:id="rId7"/>
    <p:sldId id="261" r:id="rId8"/>
    <p:sldId id="259" r:id="rId9"/>
    <p:sldId id="258" r:id="rId10"/>
    <p:sldId id="265" r:id="rId11"/>
    <p:sldId id="266" r:id="rId12"/>
    <p:sldId id="267" r:id="rId13"/>
    <p:sldId id="275" r:id="rId14"/>
    <p:sldId id="279" r:id="rId15"/>
    <p:sldId id="278" r:id="rId16"/>
    <p:sldId id="289" r:id="rId17"/>
    <p:sldId id="281" r:id="rId18"/>
    <p:sldId id="282" r:id="rId19"/>
    <p:sldId id="283" r:id="rId20"/>
    <p:sldId id="290" r:id="rId21"/>
    <p:sldId id="284" r:id="rId22"/>
    <p:sldId id="285" r:id="rId23"/>
    <p:sldId id="292" r:id="rId24"/>
    <p:sldId id="293" r:id="rId25"/>
    <p:sldId id="286" r:id="rId26"/>
    <p:sldId id="295" r:id="rId27"/>
    <p:sldId id="294" r:id="rId28"/>
    <p:sldId id="291" r:id="rId29"/>
    <p:sldId id="287" r:id="rId30"/>
    <p:sldId id="288" r:id="rId31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111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tableStyles" Target="tableStyles.xml"/><Relationship Id="rId8" Type="http://schemas.openxmlformats.org/officeDocument/2006/relationships/slide" Target="slides/slide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09/05/2025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09/05/2025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09/05/2025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09/05/2025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09/05/2025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09/05/2025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09/05/2025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09/05/2025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09/05/2025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09/05/2025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09/05/2025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09/05/2025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Cg2We2iK7og" TargetMode="External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tree with green leaves and text&#10;&#10;AI-generated content may be incorrect.">
            <a:extLst>
              <a:ext uri="{FF2B5EF4-FFF2-40B4-BE49-F238E27FC236}">
                <a16:creationId xmlns:a16="http://schemas.microsoft.com/office/drawing/2014/main" id="{CC3164A4-5736-05A3-7DA3-C41A7954747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750229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text&#10;&#10;AI-generated content may be incorrect.">
            <a:extLst>
              <a:ext uri="{FF2B5EF4-FFF2-40B4-BE49-F238E27FC236}">
                <a16:creationId xmlns:a16="http://schemas.microsoft.com/office/drawing/2014/main" id="{12A52ADC-6DE6-78D8-6E46-AA1AF4E6FE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87517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hildren sitting in a circle&#10;&#10;AI-generated content may be incorrect.">
            <a:extLst>
              <a:ext uri="{FF2B5EF4-FFF2-40B4-BE49-F238E27FC236}">
                <a16:creationId xmlns:a16="http://schemas.microsoft.com/office/drawing/2014/main" id="{18190D78-EC65-A177-8674-D58171ADDEF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question&#10;&#10;AI-generated content may be incorrect.">
            <a:extLst>
              <a:ext uri="{FF2B5EF4-FFF2-40B4-BE49-F238E27FC236}">
                <a16:creationId xmlns:a16="http://schemas.microsoft.com/office/drawing/2014/main" id="{888639FF-6C6C-9AC9-B5AF-C442A27CA9B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87977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ook with a cross on it&#10;&#10;AI-generated content may be incorrect.">
            <a:extLst>
              <a:ext uri="{FF2B5EF4-FFF2-40B4-BE49-F238E27FC236}">
                <a16:creationId xmlns:a16="http://schemas.microsoft.com/office/drawing/2014/main" id="{778BDC34-05A5-2DEF-95FC-4BEF680C4D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rown book with a cross on it&#10;&#10;AI-generated content may be incorrect.">
            <a:extLst>
              <a:ext uri="{FF2B5EF4-FFF2-40B4-BE49-F238E27FC236}">
                <a16:creationId xmlns:a16="http://schemas.microsoft.com/office/drawing/2014/main" id="{A96A99FF-3005-3A24-6BAF-885A78CF43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095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ible and a cross&#10;&#10;AI-generated content may be incorrect.">
            <a:extLst>
              <a:ext uri="{FF2B5EF4-FFF2-40B4-BE49-F238E27FC236}">
                <a16:creationId xmlns:a16="http://schemas.microsoft.com/office/drawing/2014/main" id="{FD1B8353-4E3A-8D96-93DE-F0F876964FF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513301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hildren standing together&#10;&#10;AI-generated content may be incorrect.">
            <a:extLst>
              <a:ext uri="{FF2B5EF4-FFF2-40B4-BE49-F238E27FC236}">
                <a16:creationId xmlns:a16="http://schemas.microsoft.com/office/drawing/2014/main" id="{1DDE31F6-858C-96B9-1758-6E77390A73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99410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quote on a white background&#10;&#10;AI-generated content may be incorrect.">
            <a:extLst>
              <a:ext uri="{FF2B5EF4-FFF2-40B4-BE49-F238E27FC236}">
                <a16:creationId xmlns:a16="http://schemas.microsoft.com/office/drawing/2014/main" id="{80628C97-BCBB-C9F9-A181-5E97B277599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58291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hildren standing together&#10;&#10;AI-generated content may be incorrect.">
            <a:extLst>
              <a:ext uri="{FF2B5EF4-FFF2-40B4-BE49-F238E27FC236}">
                <a16:creationId xmlns:a16="http://schemas.microsoft.com/office/drawing/2014/main" id="{CFC96002-EC00-BACD-D22D-2BD61373D9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84708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lue and white card with text&#10;&#10;AI-generated content may be incorrect.">
            <a:extLst>
              <a:ext uri="{FF2B5EF4-FFF2-40B4-BE49-F238E27FC236}">
                <a16:creationId xmlns:a16="http://schemas.microsoft.com/office/drawing/2014/main" id="{13F4C417-F273-B909-5EAB-19DAB5EAA02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483520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hildren holding hands&#10;&#10;AI-generated content may be incorrect.">
            <a:extLst>
              <a:ext uri="{FF2B5EF4-FFF2-40B4-BE49-F238E27FC236}">
                <a16:creationId xmlns:a16="http://schemas.microsoft.com/office/drawing/2014/main" id="{9945008A-2E14-C81A-6014-A43B4122219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8693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0E9DBD9-57CF-1A5A-4932-95911A1709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white rectangular object with black text&#10;&#10;AI-generated content may be incorrect.">
            <a:extLst>
              <a:ext uri="{FF2B5EF4-FFF2-40B4-BE49-F238E27FC236}">
                <a16:creationId xmlns:a16="http://schemas.microsoft.com/office/drawing/2014/main" id="{424BA92B-37C1-8C6E-84E9-AC0997BD59A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278397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question&#10;&#10;AI-generated content may be incorrect.">
            <a:extLst>
              <a:ext uri="{FF2B5EF4-FFF2-40B4-BE49-F238E27FC236}">
                <a16:creationId xmlns:a16="http://schemas.microsoft.com/office/drawing/2014/main" id="{08D8A4FA-95ED-3D14-F1D3-92377FC1D0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337507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hildren sitting in a circle&#10;&#10;AI-generated content may be incorrect.">
            <a:extLst>
              <a:ext uri="{FF2B5EF4-FFF2-40B4-BE49-F238E27FC236}">
                <a16:creationId xmlns:a16="http://schemas.microsoft.com/office/drawing/2014/main" id="{B41ACBF0-0951-F0F9-8C70-4788522EC47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pic>
        <p:nvPicPr>
          <p:cNvPr id="4" name="Picture 3">
            <a:hlinkClick r:id="rId3"/>
            <a:extLst>
              <a:ext uri="{FF2B5EF4-FFF2-40B4-BE49-F238E27FC236}">
                <a16:creationId xmlns:a16="http://schemas.microsoft.com/office/drawing/2014/main" id="{1CF108FC-D95A-3B25-06DC-11D8C793708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52354" y="3117122"/>
            <a:ext cx="1079206" cy="5117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558488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notes around it&#10;&#10;AI-generated content may be incorrect.">
            <a:extLst>
              <a:ext uri="{FF2B5EF4-FFF2-40B4-BE49-F238E27FC236}">
                <a16:creationId xmlns:a16="http://schemas.microsoft.com/office/drawing/2014/main" id="{3997E8E0-AB59-E5AC-8847-A25C940171B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002781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44EFD42-6F34-771C-FF4A-7DAFB35BC2D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notes&#10;&#10;AI-generated content may be incorrect.">
            <a:extLst>
              <a:ext uri="{FF2B5EF4-FFF2-40B4-BE49-F238E27FC236}">
                <a16:creationId xmlns:a16="http://schemas.microsoft.com/office/drawing/2014/main" id="{159A8713-8C26-076B-A2F1-6B96BED0EEB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868585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notes&#10;&#10;AI-generated content may be incorrect.">
            <a:extLst>
              <a:ext uri="{FF2B5EF4-FFF2-40B4-BE49-F238E27FC236}">
                <a16:creationId xmlns:a16="http://schemas.microsoft.com/office/drawing/2014/main" id="{7E34E769-24EB-785C-8ABA-0CF3EA46C31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417896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notes around it&#10;&#10;AI-generated content may be incorrect.">
            <a:extLst>
              <a:ext uri="{FF2B5EF4-FFF2-40B4-BE49-F238E27FC236}">
                <a16:creationId xmlns:a16="http://schemas.microsoft.com/office/drawing/2014/main" id="{88D2C9D2-7191-C8B0-E7AF-5CB47D3A3C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644089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265D85B-3702-B8F8-7127-53D837871CD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notes&#10;&#10;AI-generated content may be incorrect.">
            <a:extLst>
              <a:ext uri="{FF2B5EF4-FFF2-40B4-BE49-F238E27FC236}">
                <a16:creationId xmlns:a16="http://schemas.microsoft.com/office/drawing/2014/main" id="{1467F84B-6E81-E5CE-6E9F-BBE60BD10BB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169022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2A62432-D59E-53DC-0D61-790453A8D7A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notes&#10;&#10;AI-generated content may be incorrect.">
            <a:extLst>
              <a:ext uri="{FF2B5EF4-FFF2-40B4-BE49-F238E27FC236}">
                <a16:creationId xmlns:a16="http://schemas.microsoft.com/office/drawing/2014/main" id="{0E991A37-72C7-01D2-FB9A-8F8A1E65D86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788985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notes around it&#10;&#10;AI-generated content may be incorrect.">
            <a:extLst>
              <a:ext uri="{FF2B5EF4-FFF2-40B4-BE49-F238E27FC236}">
                <a16:creationId xmlns:a16="http://schemas.microsoft.com/office/drawing/2014/main" id="{C98733FC-FE26-2CB3-CAFB-0880525B57C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445562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EA2D13D-7C82-A077-7DC2-AB436AA45A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notes&#10;&#10;AI-generated content may be incorrect.">
            <a:extLst>
              <a:ext uri="{FF2B5EF4-FFF2-40B4-BE49-F238E27FC236}">
                <a16:creationId xmlns:a16="http://schemas.microsoft.com/office/drawing/2014/main" id="{16ED5630-45A3-27E0-CA6C-C4C6BCC6450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495486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6E219C3-6987-A889-014E-D7F2D7CEB8A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notes&#10;&#10;AI-generated content may be incorrect.">
            <a:extLst>
              <a:ext uri="{FF2B5EF4-FFF2-40B4-BE49-F238E27FC236}">
                <a16:creationId xmlns:a16="http://schemas.microsoft.com/office/drawing/2014/main" id="{01506FE0-59B6-482C-81D3-4256F00D2E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407394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C7A2105-38BB-2FB9-0E79-E16F6CFBCF1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note with notes on it&#10;&#10;AI-generated content may be incorrect.">
            <a:extLst>
              <a:ext uri="{FF2B5EF4-FFF2-40B4-BE49-F238E27FC236}">
                <a16:creationId xmlns:a16="http://schemas.microsoft.com/office/drawing/2014/main" id="{5FAC30F1-D08A-A216-E478-357B327527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723037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08608CC-0603-914B-B61C-C77F97A2AE2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oster with text and images of a table&#10;&#10;AI-generated content may be incorrect.">
            <a:extLst>
              <a:ext uri="{FF2B5EF4-FFF2-40B4-BE49-F238E27FC236}">
                <a16:creationId xmlns:a16="http://schemas.microsoft.com/office/drawing/2014/main" id="{86B25CDE-076E-11BC-C004-78D52A63668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70538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225D3E9-8D90-7287-24F5-F342B31939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logo for a picture news&#10;&#10;Description automatically generated">
            <a:extLst>
              <a:ext uri="{FF2B5EF4-FFF2-40B4-BE49-F238E27FC236}">
                <a16:creationId xmlns:a16="http://schemas.microsoft.com/office/drawing/2014/main" id="{03FB0A4A-4CE7-2156-E6DC-7D68F623239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398118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a6257a10d298565e6f6ffd67925b6f0f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23f2e8855765bc6cea7e09a95f6e30a1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2025-05-09 at 05 AM</Schedule_Date>
    <Delivery_Option xmlns="4aed504c-ebe7-463e-82c7-15fe6339b33a">Schedule Delivery</Delivery_Option>
    <Schedule_ID xmlns="4aed504c-ebe7-463e-82c7-15fe6339b33a">3788</Schedule_ID>
    <Delivery_Purpose xmlns="4aed504c-ebe7-463e-82c7-15fe6339b33a">Broadcast Email</Delivery_Purpose>
  </documentManagement>
</p:properties>
</file>

<file path=customXml/itemProps1.xml><?xml version="1.0" encoding="utf-8"?>
<ds:datastoreItem xmlns:ds="http://schemas.openxmlformats.org/officeDocument/2006/customXml" ds:itemID="{90765572-86A1-4FF7-989D-ACFD8316F73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F8A92165-2251-4A9D-94AB-190CC57FC7C4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E9568AA0-F583-44A3-906D-DC240C2A7AB1}">
  <ds:schemaRefs>
    <ds:schemaRef ds:uri="454ff3c7-bf6c-4573-850b-dc1564d2356c"/>
    <ds:schemaRef ds:uri="http://purl.org/dc/terms/"/>
    <ds:schemaRef ds:uri="http://schemas.microsoft.com/office/2006/metadata/properties"/>
    <ds:schemaRef ds:uri="http://purl.org/dc/elements/1.1/"/>
    <ds:schemaRef ds:uri="http://schemas.microsoft.com/office/2006/documentManagement/types"/>
    <ds:schemaRef ds:uri="http://schemas.microsoft.com/office/infopath/2007/PartnerControls"/>
    <ds:schemaRef ds:uri="http://purl.org/dc/dcmitype/"/>
    <ds:schemaRef ds:uri="http://schemas.openxmlformats.org/package/2006/metadata/core-properties"/>
    <ds:schemaRef ds:uri="4aed504c-ebe7-463e-82c7-15fe6339b33a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</TotalTime>
  <Words>0</Words>
  <Application>Microsoft Office PowerPoint</Application>
  <PresentationFormat>Custom</PresentationFormat>
  <Paragraphs>0</Paragraphs>
  <Slides>27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31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Marie Hilton</cp:lastModifiedBy>
  <cp:revision>16</cp:revision>
  <dcterms:created xsi:type="dcterms:W3CDTF">2022-03-08T17:50:39Z</dcterms:created>
  <dcterms:modified xsi:type="dcterms:W3CDTF">2025-05-09T08:12:57Z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