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91" r:id="rId26"/>
    <p:sldId id="292" r:id="rId27"/>
    <p:sldId id="294" r:id="rId28"/>
    <p:sldId id="290" r:id="rId2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zaLh6y9W7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4C909DCD-6D7A-4C3C-4A4C-CCAF9D26C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 on a purple background&#10;&#10;AI-generated content may be incorrect.">
            <a:extLst>
              <a:ext uri="{FF2B5EF4-FFF2-40B4-BE49-F238E27FC236}">
                <a16:creationId xmlns:a16="http://schemas.microsoft.com/office/drawing/2014/main" id="{D8A55E37-2E6E-237E-7E4D-B92C01F3C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B05D7E6-FB8E-EBD5-D379-9625214A0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5723B5DC-F01C-1157-CF69-878B04031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FB1F36F8-1A86-04E9-A005-FDD84CEF0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text on a white background&#10;&#10;AI-generated content may be incorrect.">
            <a:extLst>
              <a:ext uri="{FF2B5EF4-FFF2-40B4-BE49-F238E27FC236}">
                <a16:creationId xmlns:a16="http://schemas.microsoft.com/office/drawing/2014/main" id="{33A42136-9A6C-5948-611C-4BB1ECDC2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4094F7EE-4DAB-DCE1-DF67-51DBA1B83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2F8EC6F7-5E25-E16A-A167-C66BE7BB3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9F4581E2-6089-49FA-88F3-FAD903796C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5E3CF166-F9FD-7408-9604-C0C30168B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message&#10;&#10;AI-generated content may be incorrect.">
            <a:extLst>
              <a:ext uri="{FF2B5EF4-FFF2-40B4-BE49-F238E27FC236}">
                <a16:creationId xmlns:a16="http://schemas.microsoft.com/office/drawing/2014/main" id="{E781BA91-67E9-D7D3-8C45-7510C685C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E61CC120-2FAF-B05C-15D7-66B51BD80D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rectangular object with text&#10;&#10;AI-generated content may be incorrect.">
            <a:extLst>
              <a:ext uri="{FF2B5EF4-FFF2-40B4-BE49-F238E27FC236}">
                <a16:creationId xmlns:a16="http://schemas.microsoft.com/office/drawing/2014/main" id="{4C0577F0-F1B7-DB8A-817F-638DE3129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talking to each other&#10;&#10;AI-generated content may be incorrect.">
            <a:extLst>
              <a:ext uri="{FF2B5EF4-FFF2-40B4-BE49-F238E27FC236}">
                <a16:creationId xmlns:a16="http://schemas.microsoft.com/office/drawing/2014/main" id="{EEE6FBE8-C788-BDDD-EEE0-4CB33356D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B6DD4D47-3D2F-0F27-2883-ABDE6B7C80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B08E842B-CDAC-DDCF-B331-D2A7FECAA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4402" y="305754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201B3C11-CD5E-B1F9-EE6F-4A3AF7BA9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33722A1-93A9-59C7-4A17-5B9070875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358AA8B8-53F4-3AC0-C126-50F1656B8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F3F346E7-6BDC-42E3-DF2B-4C0276B32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5061C49-18CE-0189-2F45-189E9D151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902F61FF-AD9C-D819-C18D-83150C10D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973B49-D009-F601-CAB2-485249635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178C76F-D1AC-1EF5-1EBD-7688C678C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604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E30D7-D95A-B4DC-FCBC-6FB31B1B5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8199D354-63B7-C165-4557-7BDD9EFAB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4193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C1C1B-C455-B908-0059-CCEA43D68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in a line&#10;&#10;AI-generated content may be incorrect.">
            <a:extLst>
              <a:ext uri="{FF2B5EF4-FFF2-40B4-BE49-F238E27FC236}">
                <a16:creationId xmlns:a16="http://schemas.microsoft.com/office/drawing/2014/main" id="{7FA5560C-0429-0756-2200-D8758862C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993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35853-BF01-0380-3A97-5ECFBBD05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542C6434-B3C1-84A6-A81B-3CF1B63D6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71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2025-09-26 at 05 AM</Schedule_Date>
    <Delivery_Option xmlns="4aed504c-ebe7-463e-82c7-15fe6339b33a">Schedule Delivery</Delivery_Option>
    <Schedule_ID xmlns="4aed504c-ebe7-463e-82c7-15fe6339b33a">4245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8A6022C-C4E4-4BEF-B37D-2E67D0AD3A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terms/"/>
    <ds:schemaRef ds:uri="4aed504c-ebe7-463e-82c7-15fe6339b33a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2025-09-26T07:52:38Z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