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81" r:id="rId5"/>
    <p:sldId id="280" r:id="rId6"/>
    <p:sldId id="279" r:id="rId7"/>
    <p:sldId id="278" r:id="rId8"/>
    <p:sldId id="277" r:id="rId9"/>
    <p:sldId id="276" r:id="rId10"/>
    <p:sldId id="264" r:id="rId11"/>
    <p:sldId id="263" r:id="rId12"/>
    <p:sldId id="262" r:id="rId13"/>
    <p:sldId id="261" r:id="rId14"/>
    <p:sldId id="260" r:id="rId15"/>
    <p:sldId id="259" r:id="rId16"/>
    <p:sldId id="257" r:id="rId17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111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14/03/2025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14/03/2025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14/03/2025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14/03/2025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14/03/2025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14/03/2025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14/03/2025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14/03/2025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14/03/2025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14/03/2025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14/03/2025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14/03/2025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lue and white text&#10;&#10;AI-generated content may be incorrect.">
            <a:extLst>
              <a:ext uri="{FF2B5EF4-FFF2-40B4-BE49-F238E27FC236}">
                <a16:creationId xmlns:a16="http://schemas.microsoft.com/office/drawing/2014/main" id="{A8003463-C6BE-9215-1101-CBE23D8F2D4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249311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map of the world&#10;&#10;AI-generated content may be incorrect.">
            <a:extLst>
              <a:ext uri="{FF2B5EF4-FFF2-40B4-BE49-F238E27FC236}">
                <a16:creationId xmlns:a16="http://schemas.microsoft.com/office/drawing/2014/main" id="{5FAE65BB-D585-DE6A-03FB-1BDBD97D0B4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43556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teddy bears with different expressions&#10;&#10;AI-generated content may be incorrect.">
            <a:extLst>
              <a:ext uri="{FF2B5EF4-FFF2-40B4-BE49-F238E27FC236}">
                <a16:creationId xmlns:a16="http://schemas.microsoft.com/office/drawing/2014/main" id="{0F09C32B-E9A7-AA81-688D-57DFC241EDF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89126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black text&#10;&#10;AI-generated content may be incorrect.">
            <a:extLst>
              <a:ext uri="{FF2B5EF4-FFF2-40B4-BE49-F238E27FC236}">
                <a16:creationId xmlns:a16="http://schemas.microsoft.com/office/drawing/2014/main" id="{E7726B18-1506-8D53-59BA-F687B25CF4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217052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ollage of children brushing their teeth&#10;&#10;AI-generated content may be incorrect.">
            <a:extLst>
              <a:ext uri="{FF2B5EF4-FFF2-40B4-BE49-F238E27FC236}">
                <a16:creationId xmlns:a16="http://schemas.microsoft.com/office/drawing/2014/main" id="{12D194CC-609D-78EE-A4EC-657D3C8B7B7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9686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menu with a couple of squares&#10;&#10;AI-generated content may be incorrect.">
            <a:extLst>
              <a:ext uri="{FF2B5EF4-FFF2-40B4-BE49-F238E27FC236}">
                <a16:creationId xmlns:a16="http://schemas.microsoft.com/office/drawing/2014/main" id="{D302479B-C9C0-67A3-E9C3-D4349A14537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366041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kids doing different activities&#10;&#10;AI-generated content may be incorrect.">
            <a:extLst>
              <a:ext uri="{FF2B5EF4-FFF2-40B4-BE49-F238E27FC236}">
                <a16:creationId xmlns:a16="http://schemas.microsoft.com/office/drawing/2014/main" id="{E6E0E7F0-6E2E-D12A-FF02-2B0C52BC0F5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335845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flag with text and a cartoon character&#10;&#10;AI-generated content may be incorrect.">
            <a:extLst>
              <a:ext uri="{FF2B5EF4-FFF2-40B4-BE49-F238E27FC236}">
                <a16:creationId xmlns:a16="http://schemas.microsoft.com/office/drawing/2014/main" id="{0382287B-6DC7-7E86-2ECE-C139AD27C30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16830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diagram of different characteristics of a breakfast club&#10;&#10;AI-generated content may be incorrect.">
            <a:extLst>
              <a:ext uri="{FF2B5EF4-FFF2-40B4-BE49-F238E27FC236}">
                <a16:creationId xmlns:a16="http://schemas.microsoft.com/office/drawing/2014/main" id="{599F62DF-93CB-4FE1-A966-076CB2C0794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poster&#10;&#10;AI-generated content may be incorrect.">
            <a:extLst>
              <a:ext uri="{FF2B5EF4-FFF2-40B4-BE49-F238E27FC236}">
                <a16:creationId xmlns:a16="http://schemas.microsoft.com/office/drawing/2014/main" id="{1CD3EEA8-4C1F-9E45-8428-B42153C040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879777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hart of vocabulary&#10;&#10;AI-generated content may be incorrect.">
            <a:extLst>
              <a:ext uri="{FF2B5EF4-FFF2-40B4-BE49-F238E27FC236}">
                <a16:creationId xmlns:a16="http://schemas.microsoft.com/office/drawing/2014/main" id="{243C2854-56C7-D70A-9D85-C887D92BE42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07340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chart&#10;&#10;AI-generated content may be incorrect.">
            <a:extLst>
              <a:ext uri="{FF2B5EF4-FFF2-40B4-BE49-F238E27FC236}">
                <a16:creationId xmlns:a16="http://schemas.microsoft.com/office/drawing/2014/main" id="{3BAC176A-CDD5-19EC-260A-E047DE4420D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olorful posters&#10;&#10;AI-generated content may be incorrect.">
            <a:extLst>
              <a:ext uri="{FF2B5EF4-FFF2-40B4-BE49-F238E27FC236}">
                <a16:creationId xmlns:a16="http://schemas.microsoft.com/office/drawing/2014/main" id="{3C37065A-841B-3B9E-55DC-80A7F57164E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926723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2025-03-14 at 06 AM</Schedule_Date>
    <Delivery_Option xmlns="4aed504c-ebe7-463e-82c7-15fe6339b33a">Schedule Delivery</Delivery_Option>
    <Schedule_ID xmlns="4aed504c-ebe7-463e-82c7-15fe6339b33a">3572</Schedule_ID>
    <Delivery_Purpose xmlns="4aed504c-ebe7-463e-82c7-15fe6339b33a">Broadcast Email</Delivery_Purpose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a6257a10d298565e6f6ffd67925b6f0f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23f2e8855765bc6cea7e09a95f6e30a1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4F047A20-002D-4AB8-ABB3-0B21AF86A9E8}">
  <ds:schemaRefs>
    <ds:schemaRef ds:uri="454ff3c7-bf6c-4573-850b-dc1564d2356c"/>
    <ds:schemaRef ds:uri="http://purl.org/dc/dcmitype/"/>
    <ds:schemaRef ds:uri="http://schemas.microsoft.com/office/2006/documentManagement/types"/>
    <ds:schemaRef ds:uri="http://purl.org/dc/elements/1.1/"/>
    <ds:schemaRef ds:uri="http://purl.org/dc/terms/"/>
    <ds:schemaRef ds:uri="http://www.w3.org/XML/1998/namespace"/>
    <ds:schemaRef ds:uri="http://schemas.microsoft.com/office/infopath/2007/PartnerControls"/>
    <ds:schemaRef ds:uri="http://schemas.openxmlformats.org/package/2006/metadata/core-properties"/>
    <ds:schemaRef ds:uri="4aed504c-ebe7-463e-82c7-15fe6339b33a"/>
    <ds:schemaRef ds:uri="http://schemas.microsoft.com/office/2006/metadata/properties"/>
  </ds:schemaRefs>
</ds:datastoreItem>
</file>

<file path=customXml/itemProps2.xml><?xml version="1.0" encoding="utf-8"?>
<ds:datastoreItem xmlns:ds="http://schemas.openxmlformats.org/officeDocument/2006/customXml" ds:itemID="{3290E400-CB74-47B8-AEA9-7F7CFD807BF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aed504c-ebe7-463e-82c7-15fe6339b33a"/>
    <ds:schemaRef ds:uri="454ff3c7-bf6c-4573-850b-dc1564d235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E4FA900F-8E1D-4581-8289-191A75E226C1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</TotalTime>
  <Words>0</Words>
  <Application>Microsoft Office PowerPoint</Application>
  <PresentationFormat>Custom</PresentationFormat>
  <Paragraphs>0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7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Marie Hilton</cp:lastModifiedBy>
  <cp:revision>13</cp:revision>
  <dcterms:created xsi:type="dcterms:W3CDTF">2022-03-08T17:50:39Z</dcterms:created>
  <dcterms:modified xsi:type="dcterms:W3CDTF">2025-03-14T08:54:30Z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