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83" r:id="rId12"/>
    <p:sldId id="284" r:id="rId13"/>
    <p:sldId id="263" r:id="rId14"/>
    <p:sldId id="262" r:id="rId15"/>
    <p:sldId id="261" r:id="rId16"/>
    <p:sldId id="260" r:id="rId17"/>
    <p:sldId id="259" r:id="rId18"/>
    <p:sldId id="257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32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0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5D31A4-1F48-D21A-99FD-C144171860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2" y="2148"/>
            <a:ext cx="10689046" cy="7557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D4761A-2C01-1E9C-EE62-F73667AE9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2" y="2148"/>
            <a:ext cx="10689046" cy="7557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6440CD-7E34-85C1-99BE-BC3E7CBD4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67B8C8-A86E-62C3-CA10-E3B9590083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0"/>
            <a:ext cx="10686008" cy="755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D4B844-E620-5103-4A11-823A8C6C25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B2FB50-24C9-4064-02A4-9C4D40D42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AA9AD0-11BC-8348-6681-B30BCD8DD2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0E7DE7-F6D3-0227-29AA-64DA587F8A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8B20D1-D019-3DE3-4271-D81E1FB0A8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7643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0FB2A4-AFCA-A232-55D0-FCA54B6C2F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644FEE-5774-62E4-EF5F-B60FA4E6A2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9816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A34DD1-63AE-8BAF-B0CB-97042F3D06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156849-2B2F-72E7-C485-07B28286FE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2" y="2148"/>
            <a:ext cx="10689046" cy="7557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1DA03A-6E2D-0613-0AD7-999169014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7"/>
            <a:ext cx="10686008" cy="755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C69241-8323-9292-C3BF-ADF802D005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0"/>
            <a:ext cx="10686008" cy="755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468E5E-8CE6-B071-1A63-579115BEB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1" y="2148"/>
            <a:ext cx="10686008" cy="755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7BF8B9-5659-180A-D5E4-154874742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2" y="2148"/>
            <a:ext cx="10686006" cy="755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2025-10-03 at 05 AM</Schedule_Date>
    <Delivery_Option xmlns="4aed504c-ebe7-463e-82c7-15fe6339b33a">Schedule Delivery</Delivery_Option>
    <Schedule_ID xmlns="4aed504c-ebe7-463e-82c7-15fe6339b33a">4279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178BF-D7CD-477A-8195-A539CDD83C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4aed504c-ebe7-463e-82c7-15fe6339b33a"/>
    <ds:schemaRef ds:uri="http://schemas.microsoft.com/office/2006/metadata/properties"/>
    <ds:schemaRef ds:uri="http://purl.org/dc/terms/"/>
    <ds:schemaRef ds:uri="http://schemas.microsoft.com/office/infopath/2007/PartnerControls"/>
    <ds:schemaRef ds:uri="454ff3c7-bf6c-4573-850b-dc1564d2356c"/>
    <ds:schemaRef ds:uri="http://schemas.microsoft.com/office/2006/documentManagement/types"/>
    <ds:schemaRef ds:uri="http://www.w3.org/XML/1998/namespace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2025-10-03T10:00:59Z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