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90" r:id="rId25"/>
    <p:sldId id="291" r:id="rId26"/>
    <p:sldId id="292" r:id="rId27"/>
    <p:sldId id="293" r:id="rId28"/>
    <p:sldId id="295" r:id="rId29"/>
    <p:sldId id="288" r:id="rId30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8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IPX98Fgu-5E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ree with text and leaves&#10;&#10;AI-generated content may be incorrect.">
            <a:extLst>
              <a:ext uri="{FF2B5EF4-FFF2-40B4-BE49-F238E27FC236}">
                <a16:creationId xmlns:a16="http://schemas.microsoft.com/office/drawing/2014/main" id="{ECF5704B-B2D8-6FE1-2392-3EBE029933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text&#10;&#10;AI-generated content may be incorrect.">
            <a:extLst>
              <a:ext uri="{FF2B5EF4-FFF2-40B4-BE49-F238E27FC236}">
                <a16:creationId xmlns:a16="http://schemas.microsoft.com/office/drawing/2014/main" id="{7A8FE13D-18E2-5B2D-40AB-4536CD7893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88696271-4C71-9D4A-27D5-EC57A2386F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AI-generated content may be incorrect.">
            <a:extLst>
              <a:ext uri="{FF2B5EF4-FFF2-40B4-BE49-F238E27FC236}">
                <a16:creationId xmlns:a16="http://schemas.microsoft.com/office/drawing/2014/main" id="{320DBF0D-C860-D950-1502-FEF14D52FA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85766F4D-FB6F-0686-8774-B094F09BB9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ible and a cross&#10;&#10;AI-generated content may be incorrect.">
            <a:extLst>
              <a:ext uri="{FF2B5EF4-FFF2-40B4-BE49-F238E27FC236}">
                <a16:creationId xmlns:a16="http://schemas.microsoft.com/office/drawing/2014/main" id="{9C15F7FA-423C-2D7D-7B9C-7374D1FF30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ible and a cross&#10;&#10;AI-generated content may be incorrect.">
            <a:extLst>
              <a:ext uri="{FF2B5EF4-FFF2-40B4-BE49-F238E27FC236}">
                <a16:creationId xmlns:a16="http://schemas.microsoft.com/office/drawing/2014/main" id="{87CCAD65-93BF-EFA0-5F35-2FB25D96F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DB385101-1CC4-1111-2691-51CD6C3A0D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quote on a white background&#10;&#10;AI-generated content may be incorrect.">
            <a:extLst>
              <a:ext uri="{FF2B5EF4-FFF2-40B4-BE49-F238E27FC236}">
                <a16:creationId xmlns:a16="http://schemas.microsoft.com/office/drawing/2014/main" id="{82E34144-03A9-C937-667F-65C1C5B5E7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DD38449D-120B-A83C-BFC7-5786883963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card with text&#10;&#10;AI-generated content may be incorrect.">
            <a:extLst>
              <a:ext uri="{FF2B5EF4-FFF2-40B4-BE49-F238E27FC236}">
                <a16:creationId xmlns:a16="http://schemas.microsoft.com/office/drawing/2014/main" id="{AFE226F1-224E-06ED-A564-814371D251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AI-generated content may be incorrect.">
            <a:extLst>
              <a:ext uri="{FF2B5EF4-FFF2-40B4-BE49-F238E27FC236}">
                <a16:creationId xmlns:a16="http://schemas.microsoft.com/office/drawing/2014/main" id="{553E95A8-4456-1FC7-2B8B-3EB0B80ED3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D5056B38-0E16-BB8B-8658-24D8DA480A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ue text&#10;&#10;AI-generated content may be incorrect.">
            <a:extLst>
              <a:ext uri="{FF2B5EF4-FFF2-40B4-BE49-F238E27FC236}">
                <a16:creationId xmlns:a16="http://schemas.microsoft.com/office/drawing/2014/main" id="{65392210-4BD5-1B44-4F7A-E3DF4BAD70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61AFC2B0-A073-DFD2-D309-275526EB7D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8DC14F6D-3B7D-3A1B-CE8F-1C2D69CDE8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0018" y="3118507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 and words&#10;&#10;AI-generated content may be incorrect.">
            <a:extLst>
              <a:ext uri="{FF2B5EF4-FFF2-40B4-BE49-F238E27FC236}">
                <a16:creationId xmlns:a16="http://schemas.microsoft.com/office/drawing/2014/main" id="{020D0579-6869-C3F3-AFD5-01A2004F4E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6E686E51-5526-678B-2118-CCF40A352A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97FDF413-2E07-00CD-3761-592048C6AD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5F357354-3B73-8F3A-0129-98F6DBDE4B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1E123A47-21C2-649E-4A91-87D6B6A735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29AC3B-6436-902A-EB1D-3FE68E201C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C0C1C4D9-AEE1-9049-99D7-A29879AE20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0149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607AD0-BFD9-EA5D-F518-A1814FBF1B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DD76969D-7DAD-0257-873D-BA502677A0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0537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7B5E80-3C6C-DD13-B37F-7D62DF378C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184D963B-2AB5-6B1C-079E-87CD2B79F4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5752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654DA4-EEA4-3A74-F423-CEDB4D5C87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C22AD651-7503-EEAA-7918-2F5FCE6696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7061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54B075-324C-BCEA-9188-AAACEB7D72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presentation&#10;&#10;AI-generated content may be incorrect.">
            <a:extLst>
              <a:ext uri="{FF2B5EF4-FFF2-40B4-BE49-F238E27FC236}">
                <a16:creationId xmlns:a16="http://schemas.microsoft.com/office/drawing/2014/main" id="{CD172543-2C89-E589-D31A-3BE435E53A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9008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2025-10-10 at 05 AM</Schedule_Date>
    <Delivery_Option xmlns="4aed504c-ebe7-463e-82c7-15fe6339b33a">Schedule Delivery</Delivery_Option>
    <Schedule_ID xmlns="4aed504c-ebe7-463e-82c7-15fe6339b33a">4298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310ACD-515C-44F0-8121-9E27F4FDF8B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9568AA0-F583-44A3-906D-DC240C2A7AB1}">
  <ds:schemaRefs>
    <ds:schemaRef ds:uri="http://www.w3.org/XML/1998/namespace"/>
    <ds:schemaRef ds:uri="http://schemas.microsoft.com/office/2006/documentManagement/types"/>
    <ds:schemaRef ds:uri="http://purl.org/dc/dcmitype/"/>
    <ds:schemaRef ds:uri="http://purl.org/dc/elements/1.1/"/>
    <ds:schemaRef ds:uri="http://purl.org/dc/terms/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454ff3c7-bf6c-4573-850b-dc1564d2356c"/>
    <ds:schemaRef ds:uri="4aed504c-ebe7-463e-82c7-15fe6339b33a"/>
  </ds:schemaRefs>
</ds:datastoreItem>
</file>

<file path=customXml/itemProps3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Custom</PresentationFormat>
  <Paragraphs>0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19</cp:revision>
  <dcterms:created xsi:type="dcterms:W3CDTF">2022-03-08T17:50:39Z</dcterms:created>
  <dcterms:modified xsi:type="dcterms:W3CDTF">2025-10-10T07:54:52Z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