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7"/>
  </p:notesMasterIdLst>
  <p:sldIdLst>
    <p:sldId id="256" r:id="rId2"/>
    <p:sldId id="257" r:id="rId3"/>
    <p:sldId id="258" r:id="rId4"/>
    <p:sldId id="269" r:id="rId5"/>
    <p:sldId id="270" r:id="rId6"/>
    <p:sldId id="260" r:id="rId7"/>
    <p:sldId id="268" r:id="rId8"/>
    <p:sldId id="259" r:id="rId9"/>
    <p:sldId id="261" r:id="rId10"/>
    <p:sldId id="262" r:id="rId11"/>
    <p:sldId id="263" r:id="rId12"/>
    <p:sldId id="264" r:id="rId13"/>
    <p:sldId id="265" r:id="rId14"/>
    <p:sldId id="266" r:id="rId15"/>
    <p:sldId id="267" r:id="rId16"/>
  </p:sldIdLst>
  <p:sldSz cx="9144000" cy="5143500" type="screen16x9"/>
  <p:notesSz cx="6858000" cy="9144000"/>
  <p:embeddedFontLst>
    <p:embeddedFont>
      <p:font typeface="Calibri" panose="020F0502020204030204" pitchFamily="34" charset="0"/>
      <p:regular r:id="rId18"/>
      <p:bold r:id="rId19"/>
      <p:italic r:id="rId20"/>
      <p:boldItalic r:id="rId21"/>
    </p:embeddedFont>
    <p:embeddedFont>
      <p:font typeface="Merriweather" panose="020B0604020202020204" charset="0"/>
      <p:regular r:id="rId22"/>
      <p:bold r:id="rId23"/>
      <p:italic r:id="rId24"/>
      <p:boldItalic r:id="rId25"/>
    </p:embeddedFont>
    <p:embeddedFont>
      <p:font typeface="Roboto" panose="020B0604020202020204"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0" roundtripDataSignature="AMtx7mhzrX6hfLQ98p6vpv5veH770nyBe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7" d="100"/>
          <a:sy n="157" d="100"/>
        </p:scale>
        <p:origin x="294" y="13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customschemas.google.com/relationships/presentationmetadata" Target="meta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 name="Google Shape;6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 name="Google Shape;8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84928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1" name="Google Shape;8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0" name="Google Shape;100;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378f57da45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g378f57da455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7a0abb393e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4" name="Google Shape;114;g37a0abb393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79475009c3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g379475009c3_0_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12"/>
          <p:cNvSpPr/>
          <p:nvPr/>
        </p:nvSpPr>
        <p:spPr>
          <a:xfrm>
            <a:off x="-125"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1" name="Google Shape;11;p12"/>
          <p:cNvSpPr txBox="1">
            <a:spLocks noGrp="1"/>
          </p:cNvSpPr>
          <p:nvPr>
            <p:ph type="ctr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12" name="Google Shape;12;p12"/>
          <p:cNvSpPr txBox="1">
            <a:spLocks noGrp="1"/>
          </p:cNvSpPr>
          <p:nvPr>
            <p:ph type="subTitle" idx="1"/>
          </p:nvPr>
        </p:nvSpPr>
        <p:spPr>
          <a:xfrm>
            <a:off x="311700" y="1878560"/>
            <a:ext cx="4242600" cy="7383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2"/>
              </a:buClr>
              <a:buSzPts val="1600"/>
              <a:buNone/>
              <a:defRPr sz="1600">
                <a:solidFill>
                  <a:schemeClr val="lt2"/>
                </a:solidFill>
              </a:defRPr>
            </a:lvl1pPr>
            <a:lvl2pPr lvl="1" algn="l">
              <a:lnSpc>
                <a:spcPct val="100000"/>
              </a:lnSpc>
              <a:spcBef>
                <a:spcPts val="0"/>
              </a:spcBef>
              <a:spcAft>
                <a:spcPts val="0"/>
              </a:spcAft>
              <a:buClr>
                <a:schemeClr val="lt2"/>
              </a:buClr>
              <a:buSzPts val="1600"/>
              <a:buNone/>
              <a:defRPr sz="1600">
                <a:solidFill>
                  <a:schemeClr val="lt2"/>
                </a:solidFill>
              </a:defRPr>
            </a:lvl2pPr>
            <a:lvl3pPr lvl="2" algn="l">
              <a:lnSpc>
                <a:spcPct val="100000"/>
              </a:lnSpc>
              <a:spcBef>
                <a:spcPts val="0"/>
              </a:spcBef>
              <a:spcAft>
                <a:spcPts val="0"/>
              </a:spcAft>
              <a:buClr>
                <a:schemeClr val="lt2"/>
              </a:buClr>
              <a:buSzPts val="1600"/>
              <a:buNone/>
              <a:defRPr sz="1600">
                <a:solidFill>
                  <a:schemeClr val="lt2"/>
                </a:solidFill>
              </a:defRPr>
            </a:lvl3pPr>
            <a:lvl4pPr lvl="3" algn="l">
              <a:lnSpc>
                <a:spcPct val="100000"/>
              </a:lnSpc>
              <a:spcBef>
                <a:spcPts val="0"/>
              </a:spcBef>
              <a:spcAft>
                <a:spcPts val="0"/>
              </a:spcAft>
              <a:buClr>
                <a:schemeClr val="lt2"/>
              </a:buClr>
              <a:buSzPts val="1600"/>
              <a:buNone/>
              <a:defRPr sz="1600">
                <a:solidFill>
                  <a:schemeClr val="lt2"/>
                </a:solidFill>
              </a:defRPr>
            </a:lvl4pPr>
            <a:lvl5pPr lvl="4" algn="l">
              <a:lnSpc>
                <a:spcPct val="100000"/>
              </a:lnSpc>
              <a:spcBef>
                <a:spcPts val="0"/>
              </a:spcBef>
              <a:spcAft>
                <a:spcPts val="0"/>
              </a:spcAft>
              <a:buClr>
                <a:schemeClr val="lt2"/>
              </a:buClr>
              <a:buSzPts val="1600"/>
              <a:buNone/>
              <a:defRPr sz="1600">
                <a:solidFill>
                  <a:schemeClr val="lt2"/>
                </a:solidFill>
              </a:defRPr>
            </a:lvl5pPr>
            <a:lvl6pPr lvl="5" algn="l">
              <a:lnSpc>
                <a:spcPct val="100000"/>
              </a:lnSpc>
              <a:spcBef>
                <a:spcPts val="0"/>
              </a:spcBef>
              <a:spcAft>
                <a:spcPts val="0"/>
              </a:spcAft>
              <a:buClr>
                <a:schemeClr val="lt2"/>
              </a:buClr>
              <a:buSzPts val="1600"/>
              <a:buNone/>
              <a:defRPr sz="1600">
                <a:solidFill>
                  <a:schemeClr val="lt2"/>
                </a:solidFill>
              </a:defRPr>
            </a:lvl6pPr>
            <a:lvl7pPr lvl="6" algn="l">
              <a:lnSpc>
                <a:spcPct val="100000"/>
              </a:lnSpc>
              <a:spcBef>
                <a:spcPts val="0"/>
              </a:spcBef>
              <a:spcAft>
                <a:spcPts val="0"/>
              </a:spcAft>
              <a:buClr>
                <a:schemeClr val="lt2"/>
              </a:buClr>
              <a:buSzPts val="1600"/>
              <a:buNone/>
              <a:defRPr sz="1600">
                <a:solidFill>
                  <a:schemeClr val="lt2"/>
                </a:solidFill>
              </a:defRPr>
            </a:lvl7pPr>
            <a:lvl8pPr lvl="7" algn="l">
              <a:lnSpc>
                <a:spcPct val="100000"/>
              </a:lnSpc>
              <a:spcBef>
                <a:spcPts val="0"/>
              </a:spcBef>
              <a:spcAft>
                <a:spcPts val="0"/>
              </a:spcAft>
              <a:buClr>
                <a:schemeClr val="lt2"/>
              </a:buClr>
              <a:buSzPts val="1600"/>
              <a:buNone/>
              <a:defRPr sz="1600">
                <a:solidFill>
                  <a:schemeClr val="lt2"/>
                </a:solidFill>
              </a:defRPr>
            </a:lvl8pPr>
            <a:lvl9pPr lvl="8" algn="l">
              <a:lnSpc>
                <a:spcPct val="100000"/>
              </a:lnSpc>
              <a:spcBef>
                <a:spcPts val="0"/>
              </a:spcBef>
              <a:spcAft>
                <a:spcPts val="0"/>
              </a:spcAft>
              <a:buClr>
                <a:schemeClr val="lt2"/>
              </a:buClr>
              <a:buSzPts val="1600"/>
              <a:buNone/>
              <a:defRPr sz="1600">
                <a:solidFill>
                  <a:schemeClr val="lt2"/>
                </a:solidFill>
              </a:defRPr>
            </a:lvl9pPr>
          </a:lstStyle>
          <a:p>
            <a:endParaRPr/>
          </a:p>
        </p:txBody>
      </p:sp>
      <p:sp>
        <p:nvSpPr>
          <p:cNvPr id="13" name="Google Shape;13;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13"/>
          <p:cNvSpPr/>
          <p:nvPr/>
        </p:nvSpPr>
        <p:spPr>
          <a:xfrm>
            <a:off x="0" y="0"/>
            <a:ext cx="4314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3"/>
          <p:cNvSpPr/>
          <p:nvPr/>
        </p:nvSpPr>
        <p:spPr>
          <a:xfrm>
            <a:off x="0" y="44125"/>
            <a:ext cx="4313625" cy="4399375"/>
          </a:xfrm>
          <a:custGeom>
            <a:avLst/>
            <a:gdLst/>
            <a:ahLst/>
            <a:cxnLst/>
            <a:rect l="l" t="t" r="r" b="b"/>
            <a:pathLst>
              <a:path w="172545" h="175975" extrusionOk="0">
                <a:moveTo>
                  <a:pt x="0" y="157"/>
                </a:moveTo>
                <a:lnTo>
                  <a:pt x="172419" y="0"/>
                </a:lnTo>
                <a:lnTo>
                  <a:pt x="172545" y="126541"/>
                </a:lnTo>
                <a:lnTo>
                  <a:pt x="0" y="175975"/>
                </a:lnTo>
                <a:close/>
              </a:path>
            </a:pathLst>
          </a:custGeom>
          <a:solidFill>
            <a:schemeClr val="accent2"/>
          </a:solidFill>
          <a:ln>
            <a:noFill/>
          </a:ln>
        </p:spPr>
      </p:sp>
      <p:sp>
        <p:nvSpPr>
          <p:cNvPr id="17" name="Google Shape;17;p13"/>
          <p:cNvSpPr/>
          <p:nvPr/>
        </p:nvSpPr>
        <p:spPr>
          <a:xfrm>
            <a:off x="-125" y="0"/>
            <a:ext cx="4316900" cy="4395600"/>
          </a:xfrm>
          <a:custGeom>
            <a:avLst/>
            <a:gdLst/>
            <a:ahLst/>
            <a:cxnLst/>
            <a:rect l="l" t="t" r="r" b="b"/>
            <a:pathLst>
              <a:path w="172676" h="175824" extrusionOk="0">
                <a:moveTo>
                  <a:pt x="0" y="6"/>
                </a:moveTo>
                <a:lnTo>
                  <a:pt x="172676" y="0"/>
                </a:lnTo>
                <a:lnTo>
                  <a:pt x="172562" y="126442"/>
                </a:lnTo>
                <a:lnTo>
                  <a:pt x="0" y="175824"/>
                </a:lnTo>
                <a:close/>
              </a:path>
            </a:pathLst>
          </a:custGeom>
          <a:solidFill>
            <a:schemeClr val="dk1"/>
          </a:solidFill>
          <a:ln>
            <a:noFill/>
          </a:ln>
        </p:spPr>
      </p:sp>
      <p:sp>
        <p:nvSpPr>
          <p:cNvPr id="18" name="Google Shape;18;p13"/>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19" name="Google Shape;19;p13"/>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20" name="Google Shape;2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23"/>
        <p:cNvGrpSpPr/>
        <p:nvPr/>
      </p:nvGrpSpPr>
      <p:grpSpPr>
        <a:xfrm>
          <a:off x="0" y="0"/>
          <a:ext cx="0" cy="0"/>
          <a:chOff x="0" y="0"/>
          <a:chExt cx="0" cy="0"/>
        </a:xfrm>
      </p:grpSpPr>
      <p:sp>
        <p:nvSpPr>
          <p:cNvPr id="24" name="Google Shape;24;p15"/>
          <p:cNvSpPr/>
          <p:nvPr/>
        </p:nvSpPr>
        <p:spPr>
          <a:xfrm>
            <a:off x="0" y="48099"/>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25" name="Google Shape;25;p15"/>
          <p:cNvSpPr/>
          <p:nvPr/>
        </p:nvSpPr>
        <p:spPr>
          <a:xfrm>
            <a:off x="0"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accent3"/>
          </a:solidFill>
          <a:ln>
            <a:noFill/>
          </a:ln>
        </p:spPr>
      </p:sp>
      <p:sp>
        <p:nvSpPr>
          <p:cNvPr id="26" name="Google Shape;26;p15"/>
          <p:cNvSpPr txBox="1">
            <a:spLocks noGrp="1"/>
          </p:cNvSpPr>
          <p:nvPr>
            <p:ph type="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27" name="Google Shape;2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8"/>
        <p:cNvGrpSpPr/>
        <p:nvPr/>
      </p:nvGrpSpPr>
      <p:grpSpPr>
        <a:xfrm>
          <a:off x="0" y="0"/>
          <a:ext cx="0" cy="0"/>
          <a:chOff x="0" y="0"/>
          <a:chExt cx="0" cy="0"/>
        </a:xfrm>
      </p:grpSpPr>
      <p:sp>
        <p:nvSpPr>
          <p:cNvPr id="29" name="Google Shape;29;p16"/>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 name="Google Shape;30;p16"/>
          <p:cNvSpPr txBox="1">
            <a:spLocks noGrp="1"/>
          </p:cNvSpPr>
          <p:nvPr>
            <p:ph type="title"/>
          </p:nvPr>
        </p:nvSpPr>
        <p:spPr>
          <a:xfrm>
            <a:off x="311725" y="500925"/>
            <a:ext cx="8520600" cy="623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31" name="Google Shape;31;p16"/>
          <p:cNvSpPr txBox="1">
            <a:spLocks noGrp="1"/>
          </p:cNvSpPr>
          <p:nvPr>
            <p:ph type="body" idx="1"/>
          </p:nvPr>
        </p:nvSpPr>
        <p:spPr>
          <a:xfrm>
            <a:off x="311700" y="1505700"/>
            <a:ext cx="3999900" cy="30762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32" name="Google Shape;32;p16"/>
          <p:cNvSpPr txBox="1">
            <a:spLocks noGrp="1"/>
          </p:cNvSpPr>
          <p:nvPr>
            <p:ph type="body" idx="2"/>
          </p:nvPr>
        </p:nvSpPr>
        <p:spPr>
          <a:xfrm>
            <a:off x="4832400" y="1505700"/>
            <a:ext cx="3999900" cy="30762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33" name="Google Shape;33;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4"/>
        <p:cNvGrpSpPr/>
        <p:nvPr/>
      </p:nvGrpSpPr>
      <p:grpSpPr>
        <a:xfrm>
          <a:off x="0" y="0"/>
          <a:ext cx="0" cy="0"/>
          <a:chOff x="0" y="0"/>
          <a:chExt cx="0" cy="0"/>
        </a:xfrm>
      </p:grpSpPr>
      <p:sp>
        <p:nvSpPr>
          <p:cNvPr id="35" name="Google Shape;35;p17"/>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17"/>
          <p:cNvSpPr txBox="1">
            <a:spLocks noGrp="1"/>
          </p:cNvSpPr>
          <p:nvPr>
            <p:ph type="title"/>
          </p:nvPr>
        </p:nvSpPr>
        <p:spPr>
          <a:xfrm>
            <a:off x="311725" y="500925"/>
            <a:ext cx="8520600" cy="623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37" name="Google Shape;37;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18"/>
          <p:cNvSpPr/>
          <p:nvPr/>
        </p:nvSpPr>
        <p:spPr>
          <a:xfrm>
            <a:off x="0" y="0"/>
            <a:ext cx="37644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18"/>
          <p:cNvSpPr txBox="1">
            <a:spLocks noGrp="1"/>
          </p:cNvSpPr>
          <p:nvPr>
            <p:ph type="title"/>
          </p:nvPr>
        </p:nvSpPr>
        <p:spPr>
          <a:xfrm>
            <a:off x="311725" y="500925"/>
            <a:ext cx="3127500" cy="18291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41" name="Google Shape;41;p18"/>
          <p:cNvSpPr txBox="1">
            <a:spLocks noGrp="1"/>
          </p:cNvSpPr>
          <p:nvPr>
            <p:ph type="body" idx="1"/>
          </p:nvPr>
        </p:nvSpPr>
        <p:spPr>
          <a:xfrm>
            <a:off x="311700" y="2390650"/>
            <a:ext cx="3127500" cy="22980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Clr>
                <a:schemeClr val="accent2"/>
              </a:buClr>
              <a:buSzPts val="1300"/>
              <a:buChar char="●"/>
              <a:defRPr>
                <a:solidFill>
                  <a:schemeClr val="accent2"/>
                </a:solidFill>
              </a:defRPr>
            </a:lvl1pPr>
            <a:lvl2pPr marL="914400" lvl="1" indent="-298450" algn="l">
              <a:lnSpc>
                <a:spcPct val="115000"/>
              </a:lnSpc>
              <a:spcBef>
                <a:spcPts val="0"/>
              </a:spcBef>
              <a:spcAft>
                <a:spcPts val="0"/>
              </a:spcAft>
              <a:buClr>
                <a:schemeClr val="accent2"/>
              </a:buClr>
              <a:buSzPts val="1100"/>
              <a:buChar char="○"/>
              <a:defRPr>
                <a:solidFill>
                  <a:schemeClr val="accent2"/>
                </a:solidFill>
              </a:defRPr>
            </a:lvl2pPr>
            <a:lvl3pPr marL="1371600" lvl="2" indent="-298450" algn="l">
              <a:lnSpc>
                <a:spcPct val="115000"/>
              </a:lnSpc>
              <a:spcBef>
                <a:spcPts val="0"/>
              </a:spcBef>
              <a:spcAft>
                <a:spcPts val="0"/>
              </a:spcAft>
              <a:buClr>
                <a:schemeClr val="accent2"/>
              </a:buClr>
              <a:buSzPts val="1100"/>
              <a:buChar char="■"/>
              <a:defRPr>
                <a:solidFill>
                  <a:schemeClr val="accent2"/>
                </a:solidFill>
              </a:defRPr>
            </a:lvl3pPr>
            <a:lvl4pPr marL="1828800" lvl="3" indent="-298450" algn="l">
              <a:lnSpc>
                <a:spcPct val="115000"/>
              </a:lnSpc>
              <a:spcBef>
                <a:spcPts val="0"/>
              </a:spcBef>
              <a:spcAft>
                <a:spcPts val="0"/>
              </a:spcAft>
              <a:buClr>
                <a:schemeClr val="accent2"/>
              </a:buClr>
              <a:buSzPts val="1100"/>
              <a:buChar char="●"/>
              <a:defRPr>
                <a:solidFill>
                  <a:schemeClr val="accent2"/>
                </a:solidFill>
              </a:defRPr>
            </a:lvl4pPr>
            <a:lvl5pPr marL="2286000" lvl="4" indent="-298450" algn="l">
              <a:lnSpc>
                <a:spcPct val="115000"/>
              </a:lnSpc>
              <a:spcBef>
                <a:spcPts val="0"/>
              </a:spcBef>
              <a:spcAft>
                <a:spcPts val="0"/>
              </a:spcAft>
              <a:buClr>
                <a:schemeClr val="accent2"/>
              </a:buClr>
              <a:buSzPts val="1100"/>
              <a:buChar char="○"/>
              <a:defRPr>
                <a:solidFill>
                  <a:schemeClr val="accent2"/>
                </a:solidFill>
              </a:defRPr>
            </a:lvl5pPr>
            <a:lvl6pPr marL="2743200" lvl="5" indent="-298450" algn="l">
              <a:lnSpc>
                <a:spcPct val="115000"/>
              </a:lnSpc>
              <a:spcBef>
                <a:spcPts val="0"/>
              </a:spcBef>
              <a:spcAft>
                <a:spcPts val="0"/>
              </a:spcAft>
              <a:buClr>
                <a:schemeClr val="accent2"/>
              </a:buClr>
              <a:buSzPts val="1100"/>
              <a:buChar char="■"/>
              <a:defRPr>
                <a:solidFill>
                  <a:schemeClr val="accent2"/>
                </a:solidFill>
              </a:defRPr>
            </a:lvl6pPr>
            <a:lvl7pPr marL="3200400" lvl="6" indent="-298450" algn="l">
              <a:lnSpc>
                <a:spcPct val="115000"/>
              </a:lnSpc>
              <a:spcBef>
                <a:spcPts val="0"/>
              </a:spcBef>
              <a:spcAft>
                <a:spcPts val="0"/>
              </a:spcAft>
              <a:buClr>
                <a:schemeClr val="accent2"/>
              </a:buClr>
              <a:buSzPts val="1100"/>
              <a:buChar char="●"/>
              <a:defRPr>
                <a:solidFill>
                  <a:schemeClr val="accent2"/>
                </a:solidFill>
              </a:defRPr>
            </a:lvl7pPr>
            <a:lvl8pPr marL="3657600" lvl="7" indent="-298450" algn="l">
              <a:lnSpc>
                <a:spcPct val="115000"/>
              </a:lnSpc>
              <a:spcBef>
                <a:spcPts val="0"/>
              </a:spcBef>
              <a:spcAft>
                <a:spcPts val="0"/>
              </a:spcAft>
              <a:buClr>
                <a:schemeClr val="accent2"/>
              </a:buClr>
              <a:buSzPts val="1100"/>
              <a:buChar char="○"/>
              <a:defRPr>
                <a:solidFill>
                  <a:schemeClr val="accent2"/>
                </a:solidFill>
              </a:defRPr>
            </a:lvl8pPr>
            <a:lvl9pPr marL="4114800" lvl="8" indent="-298450" algn="l">
              <a:lnSpc>
                <a:spcPct val="115000"/>
              </a:lnSpc>
              <a:spcBef>
                <a:spcPts val="0"/>
              </a:spcBef>
              <a:spcAft>
                <a:spcPts val="0"/>
              </a:spcAft>
              <a:buClr>
                <a:schemeClr val="accent2"/>
              </a:buClr>
              <a:buSzPts val="1100"/>
              <a:buChar char="■"/>
              <a:defRPr>
                <a:solidFill>
                  <a:schemeClr val="accent2"/>
                </a:solidFill>
              </a:defRPr>
            </a:lvl9pPr>
          </a:lstStyle>
          <a:p>
            <a:endParaRPr/>
          </a:p>
        </p:txBody>
      </p:sp>
      <p:sp>
        <p:nvSpPr>
          <p:cNvPr id="42" name="Google Shape;4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43"/>
        <p:cNvGrpSpPr/>
        <p:nvPr/>
      </p:nvGrpSpPr>
      <p:grpSpPr>
        <a:xfrm>
          <a:off x="0" y="0"/>
          <a:ext cx="0" cy="0"/>
          <a:chOff x="0" y="0"/>
          <a:chExt cx="0" cy="0"/>
        </a:xfrm>
      </p:grpSpPr>
      <p:sp>
        <p:nvSpPr>
          <p:cNvPr id="44" name="Google Shape;44;p19"/>
          <p:cNvSpPr txBox="1">
            <a:spLocks noGrp="1"/>
          </p:cNvSpPr>
          <p:nvPr>
            <p:ph type="title"/>
          </p:nvPr>
        </p:nvSpPr>
        <p:spPr>
          <a:xfrm>
            <a:off x="311675" y="798600"/>
            <a:ext cx="6247800" cy="35463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45" name="Google Shape;45;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6"/>
        <p:cNvGrpSpPr/>
        <p:nvPr/>
      </p:nvGrpSpPr>
      <p:grpSpPr>
        <a:xfrm>
          <a:off x="0" y="0"/>
          <a:ext cx="0" cy="0"/>
          <a:chOff x="0" y="0"/>
          <a:chExt cx="0" cy="0"/>
        </a:xfrm>
      </p:grpSpPr>
      <p:sp>
        <p:nvSpPr>
          <p:cNvPr id="47" name="Google Shape;47;p20"/>
          <p:cNvSpPr/>
          <p:nvPr/>
        </p:nvSpPr>
        <p:spPr>
          <a:xfrm>
            <a:off x="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 name="Google Shape;48;p20"/>
          <p:cNvSpPr txBox="1">
            <a:spLocks noGrp="1"/>
          </p:cNvSpPr>
          <p:nvPr>
            <p:ph type="title"/>
          </p:nvPr>
        </p:nvSpPr>
        <p:spPr>
          <a:xfrm>
            <a:off x="311300" y="500925"/>
            <a:ext cx="3704400" cy="2049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49" name="Google Shape;49;p20"/>
          <p:cNvSpPr txBox="1">
            <a:spLocks noGrp="1"/>
          </p:cNvSpPr>
          <p:nvPr>
            <p:ph type="subTitle" idx="1"/>
          </p:nvPr>
        </p:nvSpPr>
        <p:spPr>
          <a:xfrm>
            <a:off x="304800" y="2626725"/>
            <a:ext cx="3704400" cy="926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accent2"/>
              </a:buClr>
              <a:buSzPts val="1600"/>
              <a:buNone/>
              <a:defRPr sz="1600">
                <a:solidFill>
                  <a:schemeClr val="accent2"/>
                </a:solidFill>
              </a:defRPr>
            </a:lvl1pPr>
            <a:lvl2pPr lvl="1" algn="l">
              <a:lnSpc>
                <a:spcPct val="100000"/>
              </a:lnSpc>
              <a:spcBef>
                <a:spcPts val="0"/>
              </a:spcBef>
              <a:spcAft>
                <a:spcPts val="0"/>
              </a:spcAft>
              <a:buClr>
                <a:schemeClr val="accent2"/>
              </a:buClr>
              <a:buSzPts val="1600"/>
              <a:buNone/>
              <a:defRPr sz="1600">
                <a:solidFill>
                  <a:schemeClr val="accent2"/>
                </a:solidFill>
              </a:defRPr>
            </a:lvl2pPr>
            <a:lvl3pPr lvl="2" algn="l">
              <a:lnSpc>
                <a:spcPct val="100000"/>
              </a:lnSpc>
              <a:spcBef>
                <a:spcPts val="0"/>
              </a:spcBef>
              <a:spcAft>
                <a:spcPts val="0"/>
              </a:spcAft>
              <a:buClr>
                <a:schemeClr val="accent2"/>
              </a:buClr>
              <a:buSzPts val="1600"/>
              <a:buNone/>
              <a:defRPr sz="1600">
                <a:solidFill>
                  <a:schemeClr val="accent2"/>
                </a:solidFill>
              </a:defRPr>
            </a:lvl3pPr>
            <a:lvl4pPr lvl="3" algn="l">
              <a:lnSpc>
                <a:spcPct val="100000"/>
              </a:lnSpc>
              <a:spcBef>
                <a:spcPts val="0"/>
              </a:spcBef>
              <a:spcAft>
                <a:spcPts val="0"/>
              </a:spcAft>
              <a:buClr>
                <a:schemeClr val="accent2"/>
              </a:buClr>
              <a:buSzPts val="1600"/>
              <a:buNone/>
              <a:defRPr sz="1600">
                <a:solidFill>
                  <a:schemeClr val="accent2"/>
                </a:solidFill>
              </a:defRPr>
            </a:lvl4pPr>
            <a:lvl5pPr lvl="4" algn="l">
              <a:lnSpc>
                <a:spcPct val="100000"/>
              </a:lnSpc>
              <a:spcBef>
                <a:spcPts val="0"/>
              </a:spcBef>
              <a:spcAft>
                <a:spcPts val="0"/>
              </a:spcAft>
              <a:buClr>
                <a:schemeClr val="accent2"/>
              </a:buClr>
              <a:buSzPts val="1600"/>
              <a:buNone/>
              <a:defRPr sz="1600">
                <a:solidFill>
                  <a:schemeClr val="accent2"/>
                </a:solidFill>
              </a:defRPr>
            </a:lvl5pPr>
            <a:lvl6pPr lvl="5" algn="l">
              <a:lnSpc>
                <a:spcPct val="100000"/>
              </a:lnSpc>
              <a:spcBef>
                <a:spcPts val="0"/>
              </a:spcBef>
              <a:spcAft>
                <a:spcPts val="0"/>
              </a:spcAft>
              <a:buClr>
                <a:schemeClr val="accent2"/>
              </a:buClr>
              <a:buSzPts val="1600"/>
              <a:buNone/>
              <a:defRPr sz="1600">
                <a:solidFill>
                  <a:schemeClr val="accent2"/>
                </a:solidFill>
              </a:defRPr>
            </a:lvl6pPr>
            <a:lvl7pPr lvl="6" algn="l">
              <a:lnSpc>
                <a:spcPct val="100000"/>
              </a:lnSpc>
              <a:spcBef>
                <a:spcPts val="0"/>
              </a:spcBef>
              <a:spcAft>
                <a:spcPts val="0"/>
              </a:spcAft>
              <a:buClr>
                <a:schemeClr val="accent2"/>
              </a:buClr>
              <a:buSzPts val="1600"/>
              <a:buNone/>
              <a:defRPr sz="1600">
                <a:solidFill>
                  <a:schemeClr val="accent2"/>
                </a:solidFill>
              </a:defRPr>
            </a:lvl7pPr>
            <a:lvl8pPr lvl="7" algn="l">
              <a:lnSpc>
                <a:spcPct val="100000"/>
              </a:lnSpc>
              <a:spcBef>
                <a:spcPts val="0"/>
              </a:spcBef>
              <a:spcAft>
                <a:spcPts val="0"/>
              </a:spcAft>
              <a:buClr>
                <a:schemeClr val="accent2"/>
              </a:buClr>
              <a:buSzPts val="1600"/>
              <a:buNone/>
              <a:defRPr sz="1600">
                <a:solidFill>
                  <a:schemeClr val="accent2"/>
                </a:solidFill>
              </a:defRPr>
            </a:lvl8pPr>
            <a:lvl9pPr lvl="8" algn="l">
              <a:lnSpc>
                <a:spcPct val="100000"/>
              </a:lnSpc>
              <a:spcBef>
                <a:spcPts val="0"/>
              </a:spcBef>
              <a:spcAft>
                <a:spcPts val="0"/>
              </a:spcAft>
              <a:buClr>
                <a:schemeClr val="accent2"/>
              </a:buClr>
              <a:buSzPts val="1600"/>
              <a:buNone/>
              <a:defRPr sz="1600">
                <a:solidFill>
                  <a:schemeClr val="accent2"/>
                </a:solidFill>
              </a:defRPr>
            </a:lvl9pPr>
          </a:lstStyle>
          <a:p>
            <a:endParaRPr/>
          </a:p>
        </p:txBody>
      </p:sp>
      <p:sp>
        <p:nvSpPr>
          <p:cNvPr id="50" name="Google Shape;50;p20"/>
          <p:cNvSpPr txBox="1">
            <a:spLocks noGrp="1"/>
          </p:cNvSpPr>
          <p:nvPr>
            <p:ph type="body" idx="2"/>
          </p:nvPr>
        </p:nvSpPr>
        <p:spPr>
          <a:xfrm>
            <a:off x="4879025" y="500925"/>
            <a:ext cx="3954000" cy="41115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51" name="Google Shape;51;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21"/>
          <p:cNvSpPr/>
          <p:nvPr/>
        </p:nvSpPr>
        <p:spPr>
          <a:xfrm>
            <a:off x="0" y="4369000"/>
            <a:ext cx="9144000" cy="7743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21"/>
          <p:cNvSpPr txBox="1">
            <a:spLocks noGrp="1"/>
          </p:cNvSpPr>
          <p:nvPr>
            <p:ph type="body" idx="1"/>
          </p:nvPr>
        </p:nvSpPr>
        <p:spPr>
          <a:xfrm>
            <a:off x="311700" y="4521400"/>
            <a:ext cx="7979400" cy="4605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a:endParaRPr/>
          </a:p>
        </p:txBody>
      </p:sp>
      <p:sp>
        <p:nvSpPr>
          <p:cNvPr id="55" name="Google Shape;55;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56"/>
        <p:cNvGrpSpPr/>
        <p:nvPr/>
      </p:nvGrpSpPr>
      <p:grpSpPr>
        <a:xfrm>
          <a:off x="0" y="0"/>
          <a:ext cx="0" cy="0"/>
          <a:chOff x="0" y="0"/>
          <a:chExt cx="0" cy="0"/>
        </a:xfrm>
      </p:grpSpPr>
      <p:sp>
        <p:nvSpPr>
          <p:cNvPr id="57" name="Google Shape;57;p22"/>
          <p:cNvSpPr txBox="1">
            <a:spLocks noGrp="1"/>
          </p:cNvSpPr>
          <p:nvPr>
            <p:ph type="title" hasCustomPrompt="1"/>
          </p:nvPr>
        </p:nvSpPr>
        <p:spPr>
          <a:xfrm>
            <a:off x="311750" y="831175"/>
            <a:ext cx="5334900" cy="1244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chemeClr val="lt1"/>
              </a:buClr>
              <a:buSzPts val="10000"/>
              <a:buNone/>
              <a:defRPr sz="10000">
                <a:solidFill>
                  <a:schemeClr val="lt1"/>
                </a:solidFill>
              </a:defRPr>
            </a:lvl1pPr>
            <a:lvl2pPr lvl="1" algn="l">
              <a:lnSpc>
                <a:spcPct val="100000"/>
              </a:lnSpc>
              <a:spcBef>
                <a:spcPts val="0"/>
              </a:spcBef>
              <a:spcAft>
                <a:spcPts val="0"/>
              </a:spcAft>
              <a:buClr>
                <a:schemeClr val="lt1"/>
              </a:buClr>
              <a:buSzPts val="10000"/>
              <a:buNone/>
              <a:defRPr sz="10000">
                <a:solidFill>
                  <a:schemeClr val="lt1"/>
                </a:solidFill>
              </a:defRPr>
            </a:lvl2pPr>
            <a:lvl3pPr lvl="2" algn="l">
              <a:lnSpc>
                <a:spcPct val="100000"/>
              </a:lnSpc>
              <a:spcBef>
                <a:spcPts val="0"/>
              </a:spcBef>
              <a:spcAft>
                <a:spcPts val="0"/>
              </a:spcAft>
              <a:buClr>
                <a:schemeClr val="lt1"/>
              </a:buClr>
              <a:buSzPts val="10000"/>
              <a:buNone/>
              <a:defRPr sz="10000">
                <a:solidFill>
                  <a:schemeClr val="lt1"/>
                </a:solidFill>
              </a:defRPr>
            </a:lvl3pPr>
            <a:lvl4pPr lvl="3" algn="l">
              <a:lnSpc>
                <a:spcPct val="100000"/>
              </a:lnSpc>
              <a:spcBef>
                <a:spcPts val="0"/>
              </a:spcBef>
              <a:spcAft>
                <a:spcPts val="0"/>
              </a:spcAft>
              <a:buClr>
                <a:schemeClr val="lt1"/>
              </a:buClr>
              <a:buSzPts val="10000"/>
              <a:buNone/>
              <a:defRPr sz="10000">
                <a:solidFill>
                  <a:schemeClr val="lt1"/>
                </a:solidFill>
              </a:defRPr>
            </a:lvl4pPr>
            <a:lvl5pPr lvl="4" algn="l">
              <a:lnSpc>
                <a:spcPct val="100000"/>
              </a:lnSpc>
              <a:spcBef>
                <a:spcPts val="0"/>
              </a:spcBef>
              <a:spcAft>
                <a:spcPts val="0"/>
              </a:spcAft>
              <a:buClr>
                <a:schemeClr val="lt1"/>
              </a:buClr>
              <a:buSzPts val="10000"/>
              <a:buNone/>
              <a:defRPr sz="10000">
                <a:solidFill>
                  <a:schemeClr val="lt1"/>
                </a:solidFill>
              </a:defRPr>
            </a:lvl5pPr>
            <a:lvl6pPr lvl="5" algn="l">
              <a:lnSpc>
                <a:spcPct val="100000"/>
              </a:lnSpc>
              <a:spcBef>
                <a:spcPts val="0"/>
              </a:spcBef>
              <a:spcAft>
                <a:spcPts val="0"/>
              </a:spcAft>
              <a:buClr>
                <a:schemeClr val="lt1"/>
              </a:buClr>
              <a:buSzPts val="10000"/>
              <a:buNone/>
              <a:defRPr sz="10000">
                <a:solidFill>
                  <a:schemeClr val="lt1"/>
                </a:solidFill>
              </a:defRPr>
            </a:lvl6pPr>
            <a:lvl7pPr lvl="6" algn="l">
              <a:lnSpc>
                <a:spcPct val="100000"/>
              </a:lnSpc>
              <a:spcBef>
                <a:spcPts val="0"/>
              </a:spcBef>
              <a:spcAft>
                <a:spcPts val="0"/>
              </a:spcAft>
              <a:buClr>
                <a:schemeClr val="lt1"/>
              </a:buClr>
              <a:buSzPts val="10000"/>
              <a:buNone/>
              <a:defRPr sz="10000">
                <a:solidFill>
                  <a:schemeClr val="lt1"/>
                </a:solidFill>
              </a:defRPr>
            </a:lvl7pPr>
            <a:lvl8pPr lvl="7" algn="l">
              <a:lnSpc>
                <a:spcPct val="100000"/>
              </a:lnSpc>
              <a:spcBef>
                <a:spcPts val="0"/>
              </a:spcBef>
              <a:spcAft>
                <a:spcPts val="0"/>
              </a:spcAft>
              <a:buClr>
                <a:schemeClr val="lt1"/>
              </a:buClr>
              <a:buSzPts val="10000"/>
              <a:buNone/>
              <a:defRPr sz="10000">
                <a:solidFill>
                  <a:schemeClr val="lt1"/>
                </a:solidFill>
              </a:defRPr>
            </a:lvl8pPr>
            <a:lvl9pPr lvl="8" algn="l">
              <a:lnSpc>
                <a:spcPct val="100000"/>
              </a:lnSpc>
              <a:spcBef>
                <a:spcPts val="0"/>
              </a:spcBef>
              <a:spcAft>
                <a:spcPts val="0"/>
              </a:spcAft>
              <a:buClr>
                <a:schemeClr val="lt1"/>
              </a:buClr>
              <a:buSzPts val="10000"/>
              <a:buNone/>
              <a:defRPr sz="10000">
                <a:solidFill>
                  <a:schemeClr val="lt1"/>
                </a:solidFill>
              </a:defRPr>
            </a:lvl9pPr>
          </a:lstStyle>
          <a:p>
            <a:r>
              <a:t>xx%</a:t>
            </a:r>
          </a:p>
        </p:txBody>
      </p:sp>
      <p:sp>
        <p:nvSpPr>
          <p:cNvPr id="58" name="Google Shape;58;p22"/>
          <p:cNvSpPr txBox="1">
            <a:spLocks noGrp="1"/>
          </p:cNvSpPr>
          <p:nvPr>
            <p:ph type="body" idx="1"/>
          </p:nvPr>
        </p:nvSpPr>
        <p:spPr>
          <a:xfrm>
            <a:off x="311700" y="2121425"/>
            <a:ext cx="5334900" cy="942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Clr>
                <a:schemeClr val="accent2"/>
              </a:buClr>
              <a:buSzPts val="1300"/>
              <a:buChar char="●"/>
              <a:defRPr>
                <a:solidFill>
                  <a:schemeClr val="accent2"/>
                </a:solidFill>
              </a:defRPr>
            </a:lvl1pPr>
            <a:lvl2pPr marL="914400" lvl="1" indent="-298450" algn="l">
              <a:lnSpc>
                <a:spcPct val="115000"/>
              </a:lnSpc>
              <a:spcBef>
                <a:spcPts val="0"/>
              </a:spcBef>
              <a:spcAft>
                <a:spcPts val="0"/>
              </a:spcAft>
              <a:buClr>
                <a:schemeClr val="accent2"/>
              </a:buClr>
              <a:buSzPts val="1100"/>
              <a:buChar char="○"/>
              <a:defRPr>
                <a:solidFill>
                  <a:schemeClr val="accent2"/>
                </a:solidFill>
              </a:defRPr>
            </a:lvl2pPr>
            <a:lvl3pPr marL="1371600" lvl="2" indent="-298450" algn="l">
              <a:lnSpc>
                <a:spcPct val="115000"/>
              </a:lnSpc>
              <a:spcBef>
                <a:spcPts val="0"/>
              </a:spcBef>
              <a:spcAft>
                <a:spcPts val="0"/>
              </a:spcAft>
              <a:buClr>
                <a:schemeClr val="accent2"/>
              </a:buClr>
              <a:buSzPts val="1100"/>
              <a:buChar char="■"/>
              <a:defRPr>
                <a:solidFill>
                  <a:schemeClr val="accent2"/>
                </a:solidFill>
              </a:defRPr>
            </a:lvl3pPr>
            <a:lvl4pPr marL="1828800" lvl="3" indent="-298450" algn="l">
              <a:lnSpc>
                <a:spcPct val="115000"/>
              </a:lnSpc>
              <a:spcBef>
                <a:spcPts val="0"/>
              </a:spcBef>
              <a:spcAft>
                <a:spcPts val="0"/>
              </a:spcAft>
              <a:buClr>
                <a:schemeClr val="accent2"/>
              </a:buClr>
              <a:buSzPts val="1100"/>
              <a:buChar char="●"/>
              <a:defRPr>
                <a:solidFill>
                  <a:schemeClr val="accent2"/>
                </a:solidFill>
              </a:defRPr>
            </a:lvl4pPr>
            <a:lvl5pPr marL="2286000" lvl="4" indent="-298450" algn="l">
              <a:lnSpc>
                <a:spcPct val="115000"/>
              </a:lnSpc>
              <a:spcBef>
                <a:spcPts val="0"/>
              </a:spcBef>
              <a:spcAft>
                <a:spcPts val="0"/>
              </a:spcAft>
              <a:buClr>
                <a:schemeClr val="accent2"/>
              </a:buClr>
              <a:buSzPts val="1100"/>
              <a:buChar char="○"/>
              <a:defRPr>
                <a:solidFill>
                  <a:schemeClr val="accent2"/>
                </a:solidFill>
              </a:defRPr>
            </a:lvl5pPr>
            <a:lvl6pPr marL="2743200" lvl="5" indent="-298450" algn="l">
              <a:lnSpc>
                <a:spcPct val="115000"/>
              </a:lnSpc>
              <a:spcBef>
                <a:spcPts val="0"/>
              </a:spcBef>
              <a:spcAft>
                <a:spcPts val="0"/>
              </a:spcAft>
              <a:buClr>
                <a:schemeClr val="accent2"/>
              </a:buClr>
              <a:buSzPts val="1100"/>
              <a:buChar char="■"/>
              <a:defRPr>
                <a:solidFill>
                  <a:schemeClr val="accent2"/>
                </a:solidFill>
              </a:defRPr>
            </a:lvl6pPr>
            <a:lvl7pPr marL="3200400" lvl="6" indent="-298450" algn="l">
              <a:lnSpc>
                <a:spcPct val="115000"/>
              </a:lnSpc>
              <a:spcBef>
                <a:spcPts val="0"/>
              </a:spcBef>
              <a:spcAft>
                <a:spcPts val="0"/>
              </a:spcAft>
              <a:buClr>
                <a:schemeClr val="accent2"/>
              </a:buClr>
              <a:buSzPts val="1100"/>
              <a:buChar char="●"/>
              <a:defRPr>
                <a:solidFill>
                  <a:schemeClr val="accent2"/>
                </a:solidFill>
              </a:defRPr>
            </a:lvl7pPr>
            <a:lvl8pPr marL="3657600" lvl="7" indent="-298450" algn="l">
              <a:lnSpc>
                <a:spcPct val="115000"/>
              </a:lnSpc>
              <a:spcBef>
                <a:spcPts val="0"/>
              </a:spcBef>
              <a:spcAft>
                <a:spcPts val="0"/>
              </a:spcAft>
              <a:buClr>
                <a:schemeClr val="accent2"/>
              </a:buClr>
              <a:buSzPts val="1100"/>
              <a:buChar char="○"/>
              <a:defRPr>
                <a:solidFill>
                  <a:schemeClr val="accent2"/>
                </a:solidFill>
              </a:defRPr>
            </a:lvl8pPr>
            <a:lvl9pPr marL="4114800" lvl="8" indent="-298450" algn="l">
              <a:lnSpc>
                <a:spcPct val="115000"/>
              </a:lnSpc>
              <a:spcBef>
                <a:spcPts val="0"/>
              </a:spcBef>
              <a:spcAft>
                <a:spcPts val="0"/>
              </a:spcAft>
              <a:buClr>
                <a:schemeClr val="accent2"/>
              </a:buClr>
              <a:buSzPts val="1100"/>
              <a:buChar char="■"/>
              <a:defRPr>
                <a:solidFill>
                  <a:schemeClr val="accent2"/>
                </a:solidFill>
              </a:defRPr>
            </a:lvl9pPr>
          </a:lstStyle>
          <a:p>
            <a:endParaRPr/>
          </a:p>
        </p:txBody>
      </p:sp>
      <p:sp>
        <p:nvSpPr>
          <p:cNvPr id="59" name="Google Shape;5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radigm">
    <p:bg>
      <p:bgPr>
        <a:solidFill>
          <a:schemeClr val="lt1"/>
        </a:solidFill>
        <a:effectLst/>
      </p:bgPr>
    </p:bg>
    <p:spTree>
      <p:nvGrpSpPr>
        <p:cNvPr id="1" name="Shape 5"/>
        <p:cNvGrpSpPr/>
        <p:nvPr/>
      </p:nvGrpSpPr>
      <p:grpSpPr>
        <a:xfrm>
          <a:off x="0" y="0"/>
          <a:ext cx="0" cy="0"/>
          <a:chOff x="0" y="0"/>
          <a:chExt cx="0" cy="0"/>
        </a:xfrm>
      </p:grpSpPr>
      <p:sp>
        <p:nvSpPr>
          <p:cNvPr id="6" name="Google Shape;6;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1pPr>
            <a:lvl2pPr marR="0" lvl="1"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2pPr>
            <a:lvl3pPr marR="0" lvl="2"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3pPr>
            <a:lvl4pPr marR="0" lvl="3"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4pPr>
            <a:lvl5pPr marR="0" lvl="4"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5pPr>
            <a:lvl6pPr marR="0" lvl="5"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6pPr>
            <a:lvl7pPr marR="0" lvl="6"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7pPr>
            <a:lvl8pPr marR="0" lvl="7"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8pPr>
            <a:lvl9pPr marR="0" lvl="8"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9pPr>
          </a:lstStyle>
          <a:p>
            <a:endParaRPr/>
          </a:p>
        </p:txBody>
      </p:sp>
      <p:sp>
        <p:nvSpPr>
          <p:cNvPr id="7" name="Google Shape;7;p1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11150" algn="l" rtl="0">
              <a:lnSpc>
                <a:spcPct val="115000"/>
              </a:lnSpc>
              <a:spcBef>
                <a:spcPts val="0"/>
              </a:spcBef>
              <a:spcAft>
                <a:spcPts val="0"/>
              </a:spcAft>
              <a:buClr>
                <a:schemeClr val="dk2"/>
              </a:buClr>
              <a:buSzPts val="1300"/>
              <a:buFont typeface="Roboto"/>
              <a:buChar char="●"/>
              <a:defRPr sz="1300" b="0" i="0" u="none" strike="noStrike" cap="none">
                <a:solidFill>
                  <a:schemeClr val="dk2"/>
                </a:solidFill>
                <a:latin typeface="Roboto"/>
                <a:ea typeface="Roboto"/>
                <a:cs typeface="Roboto"/>
                <a:sym typeface="Roboto"/>
              </a:defRPr>
            </a:lvl1pPr>
            <a:lvl2pPr marL="914400" marR="0" lvl="1"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2pPr>
            <a:lvl3pPr marL="1371600" marR="0" lvl="2"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3pPr>
            <a:lvl4pPr marL="1828800" marR="0" lvl="3"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4pPr>
            <a:lvl5pPr marL="2286000" marR="0" lvl="4"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5pPr>
            <a:lvl6pPr marL="2743200" marR="0" lvl="5"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6pPr>
            <a:lvl7pPr marL="3200400" marR="0" lvl="6"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7pPr>
            <a:lvl8pPr marL="3657600" marR="0" lvl="7"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8pPr>
            <a:lvl9pPr marL="4114800" marR="0" lvl="8"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9pPr>
          </a:lstStyle>
          <a:p>
            <a:endParaRPr/>
          </a:p>
        </p:txBody>
      </p:sp>
      <p:sp>
        <p:nvSpPr>
          <p:cNvPr id="8" name="Google Shape;8;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mailto:attendance.hfp@schools.sefton.gov.uk"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holyfamilyprimary.com/rshe-1/"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mailto:year4.hfp@schools.sefton.gov.uk"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63"/>
        <p:cNvGrpSpPr/>
        <p:nvPr/>
      </p:nvGrpSpPr>
      <p:grpSpPr>
        <a:xfrm>
          <a:off x="0" y="0"/>
          <a:ext cx="0" cy="0"/>
          <a:chOff x="0" y="0"/>
          <a:chExt cx="0" cy="0"/>
        </a:xfrm>
      </p:grpSpPr>
      <p:sp>
        <p:nvSpPr>
          <p:cNvPr id="64" name="Google Shape;64;p1"/>
          <p:cNvSpPr txBox="1">
            <a:spLocks noGrp="1"/>
          </p:cNvSpPr>
          <p:nvPr>
            <p:ph type="ctr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3600"/>
              <a:buNone/>
            </a:pPr>
            <a:r>
              <a:rPr lang="en-GB">
                <a:solidFill>
                  <a:srgbClr val="00B050"/>
                </a:solidFill>
                <a:latin typeface="Arial Rounded"/>
                <a:ea typeface="Arial Rounded"/>
                <a:cs typeface="Arial Rounded"/>
                <a:sym typeface="Arial Rounded"/>
              </a:rPr>
              <a:t>Holy Family Catholic Primary</a:t>
            </a:r>
            <a:endParaRPr>
              <a:solidFill>
                <a:srgbClr val="00B050"/>
              </a:solidFill>
              <a:latin typeface="Arial Rounded"/>
              <a:ea typeface="Arial Rounded"/>
              <a:cs typeface="Arial Rounded"/>
              <a:sym typeface="Arial Rounded"/>
            </a:endParaRPr>
          </a:p>
        </p:txBody>
      </p:sp>
      <p:sp>
        <p:nvSpPr>
          <p:cNvPr id="65" name="Google Shape;65;p1"/>
          <p:cNvSpPr txBox="1">
            <a:spLocks noGrp="1"/>
          </p:cNvSpPr>
          <p:nvPr>
            <p:ph type="subTitle" idx="1"/>
          </p:nvPr>
        </p:nvSpPr>
        <p:spPr>
          <a:xfrm>
            <a:off x="311700" y="1878560"/>
            <a:ext cx="4242600" cy="7383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1600"/>
              <a:buNone/>
            </a:pPr>
            <a:r>
              <a:rPr lang="en-GB" sz="3200" b="1" dirty="0">
                <a:solidFill>
                  <a:schemeClr val="dk1"/>
                </a:solidFill>
                <a:latin typeface="Arial Rounded"/>
                <a:ea typeface="Arial Rounded"/>
                <a:cs typeface="Arial Rounded"/>
                <a:sym typeface="Arial Rounded"/>
              </a:rPr>
              <a:t>Welcome to Year 4</a:t>
            </a:r>
            <a:endParaRPr sz="3200" b="1" dirty="0">
              <a:solidFill>
                <a:schemeClr val="dk1"/>
              </a:solidFill>
              <a:latin typeface="Arial Rounded"/>
              <a:ea typeface="Arial Rounded"/>
              <a:cs typeface="Arial Rounded"/>
              <a:sym typeface="Arial Rounded"/>
            </a:endParaRPr>
          </a:p>
        </p:txBody>
      </p:sp>
      <p:pic>
        <p:nvPicPr>
          <p:cNvPr id="66" name="Google Shape;66;p1"/>
          <p:cNvPicPr preferRelativeResize="0"/>
          <p:nvPr/>
        </p:nvPicPr>
        <p:blipFill rotWithShape="1">
          <a:blip r:embed="rId3">
            <a:alphaModFix/>
          </a:blip>
          <a:srcRect/>
          <a:stretch/>
        </p:blipFill>
        <p:spPr>
          <a:xfrm>
            <a:off x="7454449" y="280398"/>
            <a:ext cx="1109626" cy="11147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2"/>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dirty="0">
                <a:latin typeface="Arial Rounded"/>
                <a:ea typeface="Arial Rounded"/>
                <a:cs typeface="Arial Rounded"/>
                <a:sym typeface="Arial Rounded"/>
              </a:rPr>
              <a:t>Year 4 Staff</a:t>
            </a:r>
            <a:endParaRPr sz="3200" dirty="0">
              <a:latin typeface="Arial Rounded"/>
              <a:ea typeface="Arial Rounded"/>
              <a:cs typeface="Arial Rounded"/>
              <a:sym typeface="Arial Rounded"/>
            </a:endParaRPr>
          </a:p>
        </p:txBody>
      </p:sp>
      <p:sp>
        <p:nvSpPr>
          <p:cNvPr id="72" name="Google Shape;72;p2"/>
          <p:cNvSpPr txBox="1">
            <a:spLocks noGrp="1"/>
          </p:cNvSpPr>
          <p:nvPr>
            <p:ph type="body" idx="1"/>
          </p:nvPr>
        </p:nvSpPr>
        <p:spPr>
          <a:xfrm>
            <a:off x="4644675" y="500925"/>
            <a:ext cx="4166400" cy="4574928"/>
          </a:xfrm>
          <a:prstGeom prst="rect">
            <a:avLst/>
          </a:prstGeom>
          <a:noFill/>
          <a:ln>
            <a:noFill/>
          </a:ln>
        </p:spPr>
        <p:txBody>
          <a:bodyPr spcFirstLastPara="1" wrap="square" lIns="91425" tIns="91425" rIns="91425" bIns="91425" anchor="t" anchorCtr="0">
            <a:normAutofit/>
          </a:bodyPr>
          <a:lstStyle/>
          <a:p>
            <a:pPr marL="457200" lvl="0" indent="-355600" algn="l" rtl="0">
              <a:lnSpc>
                <a:spcPct val="100000"/>
              </a:lnSpc>
              <a:spcBef>
                <a:spcPts val="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Mrs McFadden</a:t>
            </a:r>
          </a:p>
          <a:p>
            <a:pPr marL="457200" lvl="0" indent="-355600" algn="l" rtl="0">
              <a:lnSpc>
                <a:spcPct val="100000"/>
              </a:lnSpc>
              <a:spcBef>
                <a:spcPts val="0"/>
              </a:spcBef>
              <a:spcAft>
                <a:spcPts val="0"/>
              </a:spcAft>
              <a:buClr>
                <a:srgbClr val="000000"/>
              </a:buClr>
              <a:buSzPts val="2000"/>
              <a:buFont typeface="Arial Rounded"/>
              <a:buChar char="●"/>
            </a:pPr>
            <a:endParaRPr lang="en-GB" sz="2000" dirty="0">
              <a:solidFill>
                <a:srgbClr val="000000"/>
              </a:solidFill>
              <a:latin typeface="Arial Rounded"/>
              <a:ea typeface="Arial Rounded"/>
              <a:cs typeface="Arial Rounded"/>
              <a:sym typeface="Arial Rounded"/>
            </a:endParaRPr>
          </a:p>
          <a:p>
            <a:pPr marL="457200" lvl="0" indent="-355600" algn="l" rtl="0">
              <a:lnSpc>
                <a:spcPct val="100000"/>
              </a:lnSpc>
              <a:spcBef>
                <a:spcPts val="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Miss Feeney</a:t>
            </a:r>
          </a:p>
          <a:p>
            <a:pPr marL="457200" lvl="0" indent="-355600" algn="l" rtl="0">
              <a:lnSpc>
                <a:spcPct val="100000"/>
              </a:lnSpc>
              <a:spcBef>
                <a:spcPts val="0"/>
              </a:spcBef>
              <a:spcAft>
                <a:spcPts val="0"/>
              </a:spcAft>
              <a:buClr>
                <a:srgbClr val="000000"/>
              </a:buClr>
              <a:buSzPts val="2000"/>
              <a:buFont typeface="Arial Rounded"/>
              <a:buChar char="●"/>
            </a:pPr>
            <a:endParaRPr lang="en-GB" sz="2000" dirty="0">
              <a:solidFill>
                <a:srgbClr val="000000"/>
              </a:solidFill>
              <a:latin typeface="Arial Rounded"/>
              <a:ea typeface="Arial Rounded"/>
              <a:cs typeface="Arial Rounded"/>
              <a:sym typeface="Arial Rounded"/>
            </a:endParaRPr>
          </a:p>
          <a:p>
            <a:pPr marL="457200" lvl="0" indent="-355600" algn="l" rtl="0">
              <a:lnSpc>
                <a:spcPct val="100000"/>
              </a:lnSpc>
              <a:spcBef>
                <a:spcPts val="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Mrs Jackson-Dawson</a:t>
            </a:r>
          </a:p>
          <a:p>
            <a:pPr marL="457200" lvl="0" indent="-355600" algn="l" rtl="0">
              <a:lnSpc>
                <a:spcPct val="100000"/>
              </a:lnSpc>
              <a:spcBef>
                <a:spcPts val="0"/>
              </a:spcBef>
              <a:spcAft>
                <a:spcPts val="0"/>
              </a:spcAft>
              <a:buClr>
                <a:srgbClr val="000000"/>
              </a:buClr>
              <a:buSzPts val="2000"/>
              <a:buFont typeface="Arial Rounded"/>
              <a:buChar char="●"/>
            </a:pPr>
            <a:endParaRPr lang="en-GB" sz="2000" dirty="0">
              <a:solidFill>
                <a:srgbClr val="000000"/>
              </a:solidFill>
              <a:latin typeface="Arial Rounded"/>
              <a:ea typeface="Arial Rounded"/>
              <a:cs typeface="Arial Rounded"/>
              <a:sym typeface="Arial Rounded"/>
            </a:endParaRPr>
          </a:p>
          <a:p>
            <a:pPr marL="457200" lvl="0" indent="-355600" algn="l" rtl="0">
              <a:lnSpc>
                <a:spcPct val="100000"/>
              </a:lnSpc>
              <a:spcBef>
                <a:spcPts val="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 Hassall</a:t>
            </a:r>
          </a:p>
          <a:p>
            <a:pPr marL="457200" lvl="0" indent="-355600" algn="l" rtl="0">
              <a:lnSpc>
                <a:spcPct val="100000"/>
              </a:lnSpc>
              <a:spcBef>
                <a:spcPts val="0"/>
              </a:spcBef>
              <a:spcAft>
                <a:spcPts val="0"/>
              </a:spcAft>
              <a:buClr>
                <a:srgbClr val="000000"/>
              </a:buClr>
              <a:buSzPts val="2000"/>
              <a:buFont typeface="Arial Rounded"/>
              <a:buChar char="●"/>
            </a:pPr>
            <a:endParaRPr lang="en-GB" sz="2000" dirty="0">
              <a:solidFill>
                <a:srgbClr val="000000"/>
              </a:solidFill>
              <a:latin typeface="Arial Rounded"/>
              <a:ea typeface="Arial Rounded"/>
              <a:cs typeface="Arial Rounded"/>
              <a:sym typeface="Arial Rounded"/>
            </a:endParaRPr>
          </a:p>
          <a:p>
            <a:pPr marL="457200" lvl="0" indent="-355600" algn="l" rtl="0">
              <a:lnSpc>
                <a:spcPct val="100000"/>
              </a:lnSpc>
              <a:spcBef>
                <a:spcPts val="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Mrs Schwarz</a:t>
            </a:r>
            <a:endParaRPr sz="2000" dirty="0">
              <a:solidFill>
                <a:srgbClr val="000000"/>
              </a:solidFill>
              <a:latin typeface="Arial Rounded"/>
              <a:ea typeface="Arial Rounded"/>
              <a:cs typeface="Arial Rounded"/>
              <a:sym typeface="Arial Rounde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3"/>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dirty="0">
                <a:latin typeface="Arial Rounded"/>
                <a:ea typeface="Arial Rounded"/>
                <a:cs typeface="Arial Rounded"/>
                <a:sym typeface="Arial Rounded"/>
              </a:rPr>
              <a:t>Curriculum Overview </a:t>
            </a:r>
            <a:br>
              <a:rPr lang="en-GB" sz="3200" dirty="0">
                <a:latin typeface="Arial Rounded"/>
                <a:ea typeface="Arial Rounded"/>
                <a:cs typeface="Arial Rounded"/>
                <a:sym typeface="Arial Rounded"/>
              </a:rPr>
            </a:br>
            <a:r>
              <a:rPr lang="en-GB" sz="3200" dirty="0">
                <a:latin typeface="Arial Rounded"/>
                <a:ea typeface="Arial Rounded"/>
                <a:cs typeface="Arial Rounded"/>
                <a:sym typeface="Arial Rounded"/>
              </a:rPr>
              <a:t>Autumn </a:t>
            </a:r>
            <a:endParaRPr sz="3200" dirty="0">
              <a:latin typeface="Arial Rounded"/>
              <a:ea typeface="Arial Rounded"/>
              <a:cs typeface="Arial Rounded"/>
              <a:sym typeface="Arial Rounded"/>
            </a:endParaRPr>
          </a:p>
        </p:txBody>
      </p:sp>
      <p:pic>
        <p:nvPicPr>
          <p:cNvPr id="4" name="Picture 3">
            <a:extLst>
              <a:ext uri="{FF2B5EF4-FFF2-40B4-BE49-F238E27FC236}">
                <a16:creationId xmlns:a16="http://schemas.microsoft.com/office/drawing/2014/main" id="{7C8672D7-63CC-4926-AF6C-7D6888544D14}"/>
              </a:ext>
            </a:extLst>
          </p:cNvPr>
          <p:cNvPicPr>
            <a:picLocks noChangeAspect="1"/>
          </p:cNvPicPr>
          <p:nvPr/>
        </p:nvPicPr>
        <p:blipFill>
          <a:blip r:embed="rId3"/>
          <a:stretch>
            <a:fillRect/>
          </a:stretch>
        </p:blipFill>
        <p:spPr>
          <a:xfrm>
            <a:off x="2457209" y="500925"/>
            <a:ext cx="6577875" cy="421976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04717-C349-445A-9F7D-95F57ACBBFCB}"/>
              </a:ext>
            </a:extLst>
          </p:cNvPr>
          <p:cNvSpPr>
            <a:spLocks noGrp="1"/>
          </p:cNvSpPr>
          <p:nvPr>
            <p:ph type="title"/>
          </p:nvPr>
        </p:nvSpPr>
        <p:spPr/>
        <p:txBody>
          <a:bodyPr/>
          <a:lstStyle/>
          <a:p>
            <a:r>
              <a:rPr lang="en-GB" dirty="0"/>
              <a:t>Multiplication check</a:t>
            </a:r>
          </a:p>
        </p:txBody>
      </p:sp>
      <p:sp>
        <p:nvSpPr>
          <p:cNvPr id="3" name="Text Placeholder 2">
            <a:extLst>
              <a:ext uri="{FF2B5EF4-FFF2-40B4-BE49-F238E27FC236}">
                <a16:creationId xmlns:a16="http://schemas.microsoft.com/office/drawing/2014/main" id="{28E54B78-A45E-48F0-BAF1-3ABEAA700309}"/>
              </a:ext>
            </a:extLst>
          </p:cNvPr>
          <p:cNvSpPr>
            <a:spLocks noGrp="1"/>
          </p:cNvSpPr>
          <p:nvPr>
            <p:ph type="body" idx="1"/>
          </p:nvPr>
        </p:nvSpPr>
        <p:spPr>
          <a:xfrm>
            <a:off x="4665875" y="224478"/>
            <a:ext cx="4166400" cy="4098600"/>
          </a:xfrm>
        </p:spPr>
        <p:txBody>
          <a:bodyPr>
            <a:noAutofit/>
          </a:bodyPr>
          <a:lstStyle/>
          <a:p>
            <a:r>
              <a:rPr lang="en-GB" sz="1800" dirty="0">
                <a:solidFill>
                  <a:srgbClr val="000000"/>
                </a:solidFill>
                <a:latin typeface="+mn-lt"/>
              </a:rPr>
              <a:t>In June, the  children will take part in the Multiplication Tables Check</a:t>
            </a:r>
          </a:p>
          <a:p>
            <a:endParaRPr lang="en-GB" sz="1800" dirty="0">
              <a:solidFill>
                <a:srgbClr val="000000"/>
              </a:solidFill>
              <a:latin typeface="+mn-lt"/>
            </a:endParaRPr>
          </a:p>
          <a:p>
            <a:r>
              <a:rPr lang="en-GB" sz="1800" dirty="0">
                <a:solidFill>
                  <a:srgbClr val="000000"/>
                </a:solidFill>
                <a:latin typeface="+mn-lt"/>
              </a:rPr>
              <a:t>Online assessment designed to check their recall of multiplication and division facts. </a:t>
            </a:r>
          </a:p>
          <a:p>
            <a:endParaRPr lang="en-GB" sz="1800" dirty="0">
              <a:solidFill>
                <a:srgbClr val="000000"/>
              </a:solidFill>
              <a:latin typeface="+mn-lt"/>
            </a:endParaRPr>
          </a:p>
          <a:p>
            <a:r>
              <a:rPr lang="en-GB" sz="1800" dirty="0">
                <a:solidFill>
                  <a:srgbClr val="000000"/>
                </a:solidFill>
                <a:latin typeface="+mn-lt"/>
              </a:rPr>
              <a:t>The check focuses on the times tables up to 12 × 12 </a:t>
            </a:r>
          </a:p>
          <a:p>
            <a:endParaRPr lang="en-GB" sz="1800" dirty="0">
              <a:solidFill>
                <a:srgbClr val="000000"/>
              </a:solidFill>
              <a:latin typeface="+mn-lt"/>
            </a:endParaRPr>
          </a:p>
          <a:p>
            <a:r>
              <a:rPr lang="en-GB" sz="1800" dirty="0">
                <a:solidFill>
                  <a:srgbClr val="000000"/>
                </a:solidFill>
                <a:latin typeface="+mn-lt"/>
              </a:rPr>
              <a:t>Throughout the year, we will practise times tables regularly</a:t>
            </a:r>
          </a:p>
          <a:p>
            <a:endParaRPr lang="en-GB" sz="1800" dirty="0">
              <a:solidFill>
                <a:srgbClr val="000000"/>
              </a:solidFill>
              <a:latin typeface="+mn-lt"/>
            </a:endParaRPr>
          </a:p>
          <a:p>
            <a:r>
              <a:rPr lang="en-GB" sz="1800" dirty="0">
                <a:solidFill>
                  <a:srgbClr val="000000"/>
                </a:solidFill>
                <a:latin typeface="+mn-lt"/>
              </a:rPr>
              <a:t>Please practise at home with TT </a:t>
            </a:r>
            <a:r>
              <a:rPr lang="en-GB" sz="1800" dirty="0" err="1">
                <a:solidFill>
                  <a:srgbClr val="000000"/>
                </a:solidFill>
                <a:latin typeface="+mn-lt"/>
              </a:rPr>
              <a:t>Rockstars</a:t>
            </a:r>
            <a:endParaRPr lang="en-GB" sz="1800" dirty="0">
              <a:solidFill>
                <a:srgbClr val="000000"/>
              </a:solidFill>
              <a:latin typeface="+mn-lt"/>
            </a:endParaRPr>
          </a:p>
        </p:txBody>
      </p:sp>
    </p:spTree>
    <p:extLst>
      <p:ext uri="{BB962C8B-B14F-4D97-AF65-F5344CB8AC3E}">
        <p14:creationId xmlns:p14="http://schemas.microsoft.com/office/powerpoint/2010/main" val="42278788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AFD37-B061-43B3-8FF4-DFF8DC49FC60}"/>
              </a:ext>
            </a:extLst>
          </p:cNvPr>
          <p:cNvSpPr>
            <a:spLocks noGrp="1"/>
          </p:cNvSpPr>
          <p:nvPr>
            <p:ph type="title"/>
          </p:nvPr>
        </p:nvSpPr>
        <p:spPr/>
        <p:txBody>
          <a:bodyPr/>
          <a:lstStyle/>
          <a:p>
            <a:r>
              <a:rPr lang="en-GB" dirty="0"/>
              <a:t>Forest School</a:t>
            </a:r>
          </a:p>
        </p:txBody>
      </p:sp>
      <p:sp>
        <p:nvSpPr>
          <p:cNvPr id="3" name="Text Placeholder 2">
            <a:extLst>
              <a:ext uri="{FF2B5EF4-FFF2-40B4-BE49-F238E27FC236}">
                <a16:creationId xmlns:a16="http://schemas.microsoft.com/office/drawing/2014/main" id="{B35CB056-F15F-4B0A-AC1C-16DAFAFEE7C2}"/>
              </a:ext>
            </a:extLst>
          </p:cNvPr>
          <p:cNvSpPr>
            <a:spLocks noGrp="1"/>
          </p:cNvSpPr>
          <p:nvPr>
            <p:ph type="body" idx="1"/>
          </p:nvPr>
        </p:nvSpPr>
        <p:spPr/>
        <p:txBody>
          <a:bodyPr>
            <a:normAutofit/>
          </a:bodyPr>
          <a:lstStyle/>
          <a:p>
            <a:r>
              <a:rPr lang="en-GB" sz="1800" dirty="0">
                <a:solidFill>
                  <a:srgbClr val="000000"/>
                </a:solidFill>
                <a:latin typeface="+mn-lt"/>
              </a:rPr>
              <a:t>One group per week until October half term.</a:t>
            </a:r>
          </a:p>
          <a:p>
            <a:endParaRPr lang="en-GB" sz="1800" dirty="0">
              <a:solidFill>
                <a:srgbClr val="000000"/>
              </a:solidFill>
              <a:latin typeface="+mn-lt"/>
            </a:endParaRPr>
          </a:p>
          <a:p>
            <a:r>
              <a:rPr lang="en-GB" sz="1800" dirty="0">
                <a:solidFill>
                  <a:srgbClr val="000000"/>
                </a:solidFill>
                <a:latin typeface="+mn-lt"/>
              </a:rPr>
              <a:t>Waterproofs, long sleeves, wellies or trainers.</a:t>
            </a:r>
          </a:p>
          <a:p>
            <a:endParaRPr lang="en-GB" sz="1800" dirty="0">
              <a:solidFill>
                <a:srgbClr val="000000"/>
              </a:solidFill>
              <a:latin typeface="+mn-lt"/>
            </a:endParaRPr>
          </a:p>
          <a:p>
            <a:r>
              <a:rPr lang="en-GB" sz="1800" dirty="0">
                <a:solidFill>
                  <a:srgbClr val="000000"/>
                </a:solidFill>
                <a:latin typeface="+mn-lt"/>
              </a:rPr>
              <a:t>Spare clothes</a:t>
            </a:r>
          </a:p>
        </p:txBody>
      </p:sp>
    </p:spTree>
    <p:extLst>
      <p:ext uri="{BB962C8B-B14F-4D97-AF65-F5344CB8AC3E}">
        <p14:creationId xmlns:p14="http://schemas.microsoft.com/office/powerpoint/2010/main" val="37315788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5"/>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PE</a:t>
            </a:r>
            <a:endParaRPr sz="3200">
              <a:latin typeface="Arial Rounded"/>
              <a:ea typeface="Arial Rounded"/>
              <a:cs typeface="Arial Rounded"/>
              <a:sym typeface="Arial Rounded"/>
            </a:endParaRPr>
          </a:p>
        </p:txBody>
      </p:sp>
      <p:sp>
        <p:nvSpPr>
          <p:cNvPr id="90" name="Google Shape;90;p5"/>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Clr>
                <a:srgbClr val="000000"/>
              </a:buClr>
              <a:buSzPts val="1800"/>
              <a:buFont typeface="Arial Rounded"/>
              <a:buChar char="●"/>
            </a:pPr>
            <a:r>
              <a:rPr lang="en-GB" sz="1800" dirty="0">
                <a:solidFill>
                  <a:srgbClr val="000000"/>
                </a:solidFill>
                <a:latin typeface="Arial Rounded"/>
                <a:ea typeface="Arial Rounded"/>
                <a:cs typeface="Arial Rounded"/>
                <a:sym typeface="Arial Rounded"/>
              </a:rPr>
              <a:t>Our PE lessons will take place on Monday and Friday.</a:t>
            </a:r>
          </a:p>
          <a:p>
            <a:pPr marL="457200" lvl="0" indent="-342900" algn="l" rtl="0">
              <a:lnSpc>
                <a:spcPct val="115000"/>
              </a:lnSpc>
              <a:spcBef>
                <a:spcPts val="0"/>
              </a:spcBef>
              <a:spcAft>
                <a:spcPts val="0"/>
              </a:spcAft>
              <a:buClr>
                <a:srgbClr val="000000"/>
              </a:buClr>
              <a:buSzPts val="1800"/>
              <a:buFont typeface="Arial Rounded"/>
              <a:buChar char="●"/>
            </a:pPr>
            <a:endParaRPr lang="en-GB" sz="1800" dirty="0">
              <a:solidFill>
                <a:srgbClr val="000000"/>
              </a:solidFill>
              <a:latin typeface="Arial Rounded"/>
              <a:ea typeface="Arial Rounded"/>
              <a:cs typeface="Arial Rounded"/>
              <a:sym typeface="Arial Rounded"/>
            </a:endParaRPr>
          </a:p>
          <a:p>
            <a:pPr marL="457200" lvl="0" indent="-342900" algn="l" rtl="0">
              <a:lnSpc>
                <a:spcPct val="115000"/>
              </a:lnSpc>
              <a:spcBef>
                <a:spcPts val="0"/>
              </a:spcBef>
              <a:spcAft>
                <a:spcPts val="0"/>
              </a:spcAft>
              <a:buClr>
                <a:srgbClr val="000000"/>
              </a:buClr>
              <a:buSzPts val="1800"/>
              <a:buFont typeface="Arial Rounded"/>
              <a:buChar char="●"/>
            </a:pPr>
            <a:r>
              <a:rPr lang="en-GB" sz="1800" dirty="0">
                <a:solidFill>
                  <a:srgbClr val="000000"/>
                </a:solidFill>
                <a:latin typeface="Arial Rounded"/>
                <a:ea typeface="Arial Rounded"/>
                <a:cs typeface="Arial Rounded"/>
                <a:sym typeface="Arial Rounded"/>
              </a:rPr>
              <a:t>Swimming – costume, trunks, swimming hat and goggles.</a:t>
            </a:r>
            <a:endParaRPr sz="1800" dirty="0">
              <a:solidFill>
                <a:srgbClr val="000000"/>
              </a:solidFill>
              <a:latin typeface="Arial Rounded"/>
              <a:ea typeface="Arial Rounded"/>
              <a:cs typeface="Arial Rounded"/>
              <a:sym typeface="Arial Rounded"/>
            </a:endParaRPr>
          </a:p>
          <a:p>
            <a:pPr marL="457200" lvl="0" indent="0" algn="l" rtl="0">
              <a:lnSpc>
                <a:spcPct val="115000"/>
              </a:lnSpc>
              <a:spcBef>
                <a:spcPts val="1200"/>
              </a:spcBef>
              <a:spcAft>
                <a:spcPts val="0"/>
              </a:spcAft>
              <a:buSzPts val="1300"/>
              <a:buNone/>
            </a:pPr>
            <a:endParaRPr sz="1800" dirty="0">
              <a:solidFill>
                <a:srgbClr val="000000"/>
              </a:solidFill>
              <a:latin typeface="Arial Rounded"/>
              <a:ea typeface="Arial Rounded"/>
              <a:cs typeface="Arial Rounded"/>
              <a:sym typeface="Arial Rounded"/>
            </a:endParaRPr>
          </a:p>
          <a:p>
            <a:pPr marL="457200" lvl="0" indent="-342900" algn="l" rtl="0">
              <a:lnSpc>
                <a:spcPct val="115000"/>
              </a:lnSpc>
              <a:spcBef>
                <a:spcPts val="1200"/>
              </a:spcBef>
              <a:spcAft>
                <a:spcPts val="0"/>
              </a:spcAft>
              <a:buClr>
                <a:srgbClr val="000000"/>
              </a:buClr>
              <a:buSzPts val="1800"/>
              <a:buFont typeface="Arial Rounded"/>
              <a:buChar char="●"/>
            </a:pPr>
            <a:r>
              <a:rPr lang="en-GB" sz="1800" dirty="0">
                <a:solidFill>
                  <a:srgbClr val="000000"/>
                </a:solidFill>
                <a:latin typeface="Arial Rounded"/>
                <a:ea typeface="Arial Rounded"/>
                <a:cs typeface="Arial Rounded"/>
                <a:sym typeface="Arial Rounded"/>
              </a:rPr>
              <a:t> PE Kit - white top, black shorts or dark tracksuit bottoms. No earrings.</a:t>
            </a:r>
            <a:endParaRPr sz="1800" dirty="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ts val="1300"/>
              <a:buNone/>
            </a:pPr>
            <a:endParaRPr sz="1800" dirty="0">
              <a:solidFill>
                <a:srgbClr val="000000"/>
              </a:solidFill>
              <a:latin typeface="Arial Rounded"/>
              <a:ea typeface="Arial Rounded"/>
              <a:cs typeface="Arial Rounded"/>
              <a:sym typeface="Arial Rounded"/>
            </a:endParaRPr>
          </a:p>
          <a:p>
            <a:pPr marL="0" lvl="0" indent="0" algn="l" rtl="0">
              <a:lnSpc>
                <a:spcPct val="100000"/>
              </a:lnSpc>
              <a:spcBef>
                <a:spcPts val="1200"/>
              </a:spcBef>
              <a:spcAft>
                <a:spcPts val="0"/>
              </a:spcAft>
              <a:buClr>
                <a:srgbClr val="00B050"/>
              </a:buClr>
              <a:buSzPts val="2400"/>
              <a:buFont typeface="Calibri"/>
              <a:buNone/>
            </a:pPr>
            <a:endParaRPr sz="1400" dirty="0">
              <a:solidFill>
                <a:srgbClr val="000000"/>
              </a:solidFill>
              <a:latin typeface="Arial"/>
              <a:ea typeface="Arial"/>
              <a:cs typeface="Arial"/>
              <a:sym typeface="Arial"/>
            </a:endParaRPr>
          </a:p>
          <a:p>
            <a:pPr marL="0" lvl="0" indent="0" algn="l" rtl="0">
              <a:lnSpc>
                <a:spcPct val="115000"/>
              </a:lnSpc>
              <a:spcBef>
                <a:spcPts val="0"/>
              </a:spcBef>
              <a:spcAft>
                <a:spcPts val="1200"/>
              </a:spcAft>
              <a:buSzPts val="1300"/>
              <a:buNone/>
            </a:pPr>
            <a:endParaRPr sz="1800" dirty="0">
              <a:solidFill>
                <a:srgbClr val="000000"/>
              </a:solidFill>
              <a:latin typeface="Arial Rounded"/>
              <a:ea typeface="Arial Rounded"/>
              <a:cs typeface="Arial Rounded"/>
              <a:sym typeface="Arial Rounded"/>
            </a:endParaRPr>
          </a:p>
        </p:txBody>
      </p:sp>
      <p:pic>
        <p:nvPicPr>
          <p:cNvPr id="91" name="Google Shape;91;p5"/>
          <p:cNvPicPr preferRelativeResize="0"/>
          <p:nvPr/>
        </p:nvPicPr>
        <p:blipFill rotWithShape="1">
          <a:blip r:embed="rId3">
            <a:alphaModFix/>
          </a:blip>
          <a:srcRect/>
          <a:stretch/>
        </p:blipFill>
        <p:spPr>
          <a:xfrm>
            <a:off x="5388161" y="3688354"/>
            <a:ext cx="3046712" cy="145514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6"/>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dirty="0">
                <a:latin typeface="Arial Rounded"/>
                <a:ea typeface="Arial Rounded"/>
                <a:cs typeface="Arial Rounded"/>
                <a:sym typeface="Arial Rounded"/>
              </a:rPr>
              <a:t>Attendance</a:t>
            </a:r>
            <a:endParaRPr sz="3200" dirty="0">
              <a:latin typeface="Arial Rounded"/>
              <a:ea typeface="Arial Rounded"/>
              <a:cs typeface="Arial Rounded"/>
              <a:sym typeface="Arial Rounded"/>
            </a:endParaRPr>
          </a:p>
        </p:txBody>
      </p:sp>
      <p:sp>
        <p:nvSpPr>
          <p:cNvPr id="97" name="Google Shape;97;p6"/>
          <p:cNvSpPr txBox="1">
            <a:spLocks noGrp="1"/>
          </p:cNvSpPr>
          <p:nvPr>
            <p:ph type="body" idx="1"/>
          </p:nvPr>
        </p:nvSpPr>
        <p:spPr>
          <a:xfrm>
            <a:off x="4425375" y="6075"/>
            <a:ext cx="4565700" cy="48918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Rounded"/>
                <a:cs typeface="Arial Rounded"/>
                <a:sym typeface="Arial Rounded"/>
              </a:rPr>
              <a:t>Every day your child is here, our classroom community is complete.</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Consistent school attendance is one of the most powerful ways to keep your child on track academically and socially. </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We know that illnesses and emergencies happen, but we want to help minimise unexcused absences. </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Please inform the school office via phone or our attendance email: </a:t>
            </a:r>
            <a:r>
              <a:rPr lang="en-GB" sz="1800" dirty="0">
                <a:solidFill>
                  <a:srgbClr val="000000"/>
                </a:solidFill>
                <a:latin typeface="Arial Rounded"/>
                <a:ea typeface="Arial"/>
                <a:cs typeface="Arial"/>
                <a:sym typeface="Arial Rounded"/>
                <a:hlinkClick r:id="rId3"/>
              </a:rPr>
              <a:t>attendance.hfp@schools.sefton.gov.uk</a:t>
            </a:r>
            <a:endParaRPr lang="en-GB" sz="1800" dirty="0">
              <a:solidFill>
                <a:srgbClr val="000000"/>
              </a:solidFill>
              <a:latin typeface="Arial Rounded"/>
              <a:ea typeface="Arial"/>
              <a:cs typeface="Arial"/>
              <a:sym typeface="Arial Rounded"/>
            </a:endParaRP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If you need to collect your child before 3:30pm, please provide a reason/ appointment letter/ text in advance.</a:t>
            </a:r>
          </a:p>
          <a:p>
            <a:pPr marL="0" lvl="0" indent="0" algn="l" rtl="0">
              <a:lnSpc>
                <a:spcPct val="90000"/>
              </a:lnSpc>
              <a:spcBef>
                <a:spcPts val="120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2000" dirty="0">
              <a:solidFill>
                <a:srgbClr val="000000"/>
              </a:solidFill>
              <a:latin typeface="Arial Rounded"/>
              <a:ea typeface="Arial Rounded"/>
              <a:cs typeface="Arial Rounded"/>
              <a:sym typeface="Arial Rounded"/>
            </a:endParaRPr>
          </a:p>
        </p:txBody>
      </p:sp>
      <p:pic>
        <p:nvPicPr>
          <p:cNvPr id="3" name="Picture 2">
            <a:extLst>
              <a:ext uri="{FF2B5EF4-FFF2-40B4-BE49-F238E27FC236}">
                <a16:creationId xmlns:a16="http://schemas.microsoft.com/office/drawing/2014/main" id="{534C126D-F47A-4D36-962C-BF9AEA31CF81}"/>
              </a:ext>
            </a:extLst>
          </p:cNvPr>
          <p:cNvPicPr>
            <a:picLocks noChangeAspect="1"/>
          </p:cNvPicPr>
          <p:nvPr/>
        </p:nvPicPr>
        <p:blipFill>
          <a:blip r:embed="rId4"/>
          <a:stretch>
            <a:fillRect/>
          </a:stretch>
        </p:blipFill>
        <p:spPr>
          <a:xfrm>
            <a:off x="95230" y="1833639"/>
            <a:ext cx="4180046" cy="1572949"/>
          </a:xfrm>
          <a:prstGeom prst="rect">
            <a:avLst/>
          </a:prstGeom>
        </p:spPr>
      </p:pic>
    </p:spTree>
    <p:extLst>
      <p:ext uri="{BB962C8B-B14F-4D97-AF65-F5344CB8AC3E}">
        <p14:creationId xmlns:p14="http://schemas.microsoft.com/office/powerpoint/2010/main" val="12122674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4"/>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Start of the day</a:t>
            </a:r>
            <a:endParaRPr sz="3200">
              <a:latin typeface="Arial Rounded"/>
              <a:ea typeface="Arial Rounded"/>
              <a:cs typeface="Arial Rounded"/>
              <a:sym typeface="Arial Rounded"/>
            </a:endParaRPr>
          </a:p>
        </p:txBody>
      </p:sp>
      <p:sp>
        <p:nvSpPr>
          <p:cNvPr id="84" name="Google Shape;84;p4"/>
          <p:cNvSpPr txBox="1">
            <a:spLocks noGrp="1"/>
          </p:cNvSpPr>
          <p:nvPr>
            <p:ph type="body" idx="1"/>
          </p:nvPr>
        </p:nvSpPr>
        <p:spPr>
          <a:xfrm>
            <a:off x="4665875" y="54358"/>
            <a:ext cx="4166400" cy="44040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700" dirty="0">
                <a:solidFill>
                  <a:srgbClr val="000000"/>
                </a:solidFill>
                <a:latin typeface="Arial Rounded"/>
                <a:ea typeface="Arial Rounded"/>
                <a:cs typeface="Arial Rounded"/>
                <a:sym typeface="Arial Rounded"/>
              </a:rPr>
              <a:t>The school gates will be open at 8:45am and children should make their way to their classroom. The school gates will be closed at 8:55am.</a:t>
            </a:r>
            <a:endParaRPr sz="1700" dirty="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770"/>
              <a:buNone/>
            </a:pPr>
            <a:endParaRPr sz="170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700" dirty="0">
                <a:solidFill>
                  <a:srgbClr val="000000"/>
                </a:solidFill>
                <a:latin typeface="Arial Rounded"/>
                <a:ea typeface="Arial Rounded"/>
                <a:cs typeface="Arial Rounded"/>
                <a:sym typeface="Arial Rounded"/>
              </a:rPr>
              <a:t>The day starts with Morning Activities where the children practise key Maths and English skills.</a:t>
            </a:r>
            <a:endParaRPr sz="1700" dirty="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770"/>
              <a:buNone/>
            </a:pPr>
            <a:endParaRPr sz="170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700" dirty="0">
                <a:solidFill>
                  <a:srgbClr val="000000"/>
                </a:solidFill>
                <a:latin typeface="Arial Rounded"/>
                <a:ea typeface="Arial Rounded"/>
                <a:cs typeface="Arial Rounded"/>
                <a:sym typeface="Arial Rounded"/>
              </a:rPr>
              <a:t>During the register, Children will respond with the colour they have placed themselves on the Zones of Regulation to let us know how they are feeling.</a:t>
            </a:r>
            <a:endParaRPr sz="1700" dirty="0">
              <a:solidFill>
                <a:srgbClr val="000000"/>
              </a:solidFill>
              <a:latin typeface="Calibri"/>
              <a:ea typeface="Calibri"/>
              <a:cs typeface="Calibri"/>
              <a:sym typeface="Calibri"/>
            </a:endParaRPr>
          </a:p>
          <a:p>
            <a:pPr marL="0" lvl="0" indent="0" algn="l" rtl="0">
              <a:lnSpc>
                <a:spcPct val="90000"/>
              </a:lnSpc>
              <a:spcBef>
                <a:spcPts val="120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1700" dirty="0">
              <a:solidFill>
                <a:srgbClr val="000000"/>
              </a:solidFill>
              <a:latin typeface="Arial Rounded"/>
              <a:ea typeface="Arial Rounded"/>
              <a:cs typeface="Arial Rounded"/>
              <a:sym typeface="Arial Rounde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6"/>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Homework</a:t>
            </a:r>
            <a:endParaRPr sz="3200">
              <a:latin typeface="Arial Rounded"/>
              <a:ea typeface="Arial Rounded"/>
              <a:cs typeface="Arial Rounded"/>
              <a:sym typeface="Arial Rounded"/>
            </a:endParaRPr>
          </a:p>
        </p:txBody>
      </p:sp>
      <p:sp>
        <p:nvSpPr>
          <p:cNvPr id="97" name="Google Shape;97;p6"/>
          <p:cNvSpPr txBox="1">
            <a:spLocks noGrp="1"/>
          </p:cNvSpPr>
          <p:nvPr>
            <p:ph type="body" idx="1"/>
          </p:nvPr>
        </p:nvSpPr>
        <p:spPr>
          <a:xfrm>
            <a:off x="4369392" y="251700"/>
            <a:ext cx="4565700" cy="48918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Reading - Reading books will be changed as and when children have read them. They must have been heard reading at home (recorded in their reading record) as well as in school. Reading records need to come into school on a Friday.</a:t>
            </a:r>
            <a:endParaRPr sz="1560" dirty="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1300"/>
              <a:buNone/>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err="1">
                <a:solidFill>
                  <a:srgbClr val="000000"/>
                </a:solidFill>
                <a:latin typeface="Arial Rounded"/>
                <a:ea typeface="Arial Rounded"/>
                <a:cs typeface="Arial Rounded"/>
                <a:sym typeface="Arial Rounded"/>
              </a:rPr>
              <a:t>TTRockstars</a:t>
            </a:r>
            <a:r>
              <a:rPr lang="en-GB" sz="1560" dirty="0">
                <a:solidFill>
                  <a:srgbClr val="000000"/>
                </a:solidFill>
                <a:latin typeface="Arial Rounded"/>
                <a:ea typeface="Arial Rounded"/>
                <a:cs typeface="Arial Rounded"/>
                <a:sym typeface="Arial Rounded"/>
              </a:rPr>
              <a:t> - 20 minutes weekly.</a:t>
            </a:r>
            <a:endParaRPr sz="1560" dirty="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1300"/>
              <a:buNone/>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Mix of Maths and English weekly activities.</a:t>
            </a:r>
          </a:p>
          <a:p>
            <a:pPr marL="457200" lvl="0" indent="-327660" algn="l" rtl="0">
              <a:lnSpc>
                <a:spcPct val="105000"/>
              </a:lnSpc>
              <a:spcBef>
                <a:spcPts val="1200"/>
              </a:spcBef>
              <a:spcAft>
                <a:spcPts val="0"/>
              </a:spcAft>
              <a:buClr>
                <a:srgbClr val="000000"/>
              </a:buClr>
              <a:buSzPts val="1560"/>
              <a:buFont typeface="Arial Rounded"/>
              <a:buChar char="●"/>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See Year 4 Class Page for useful links. </a:t>
            </a:r>
          </a:p>
          <a:p>
            <a:pPr marL="457200" lvl="0" indent="-327660" algn="l" rtl="0">
              <a:lnSpc>
                <a:spcPct val="105000"/>
              </a:lnSpc>
              <a:spcBef>
                <a:spcPts val="0"/>
              </a:spcBef>
              <a:spcAft>
                <a:spcPts val="0"/>
              </a:spcAft>
              <a:buClr>
                <a:srgbClr val="000000"/>
              </a:buClr>
              <a:buSzPts val="1560"/>
              <a:buFont typeface="Arial Rounded"/>
              <a:buChar char="●"/>
            </a:pPr>
            <a:endParaRPr lang="en-GB" sz="1560" dirty="0">
              <a:solidFill>
                <a:srgbClr val="000000"/>
              </a:solidFill>
              <a:latin typeface="Arial Rounded"/>
              <a:ea typeface="Arial"/>
              <a:cs typeface="Arial"/>
              <a:sym typeface="Arial Rounded"/>
            </a:endParaRPr>
          </a:p>
          <a:p>
            <a:pPr marL="457200" lvl="0" indent="-327660" algn="l" rtl="0">
              <a:lnSpc>
                <a:spcPct val="105000"/>
              </a:lnSpc>
              <a:spcBef>
                <a:spcPts val="0"/>
              </a:spcBef>
              <a:spcAft>
                <a:spcPts val="0"/>
              </a:spcAft>
              <a:buClr>
                <a:srgbClr val="000000"/>
              </a:buClr>
              <a:buSzPts val="1560"/>
              <a:buFont typeface="Arial Rounded"/>
              <a:buChar char="●"/>
            </a:pPr>
            <a:r>
              <a:rPr lang="en-GB" sz="1560" dirty="0">
                <a:solidFill>
                  <a:srgbClr val="000000"/>
                </a:solidFill>
                <a:latin typeface="Arial Rounded"/>
                <a:ea typeface="Arial"/>
                <a:cs typeface="Arial"/>
                <a:sym typeface="Arial Rounded"/>
              </a:rPr>
              <a:t>Termly projects</a:t>
            </a:r>
            <a:endParaRPr sz="1560" dirty="0">
              <a:solidFill>
                <a:srgbClr val="000000"/>
              </a:solidFill>
              <a:latin typeface="Arial"/>
              <a:ea typeface="Arial"/>
              <a:cs typeface="Arial"/>
              <a:sym typeface="Arial"/>
            </a:endParaRPr>
          </a:p>
          <a:p>
            <a:pPr marL="0" lvl="0" indent="0" algn="l" rtl="0">
              <a:lnSpc>
                <a:spcPct val="90000"/>
              </a:lnSpc>
              <a:spcBef>
                <a:spcPts val="120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1700" dirty="0">
              <a:solidFill>
                <a:srgbClr val="000000"/>
              </a:solidFill>
              <a:latin typeface="Arial Rounded"/>
              <a:ea typeface="Arial Rounded"/>
              <a:cs typeface="Arial Rounded"/>
              <a:sym typeface="Arial Rounde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7"/>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00B050"/>
              </a:buClr>
              <a:buSzPts val="990"/>
              <a:buFont typeface="Calibri"/>
              <a:buNone/>
            </a:pPr>
            <a:r>
              <a:rPr lang="en-GB" sz="3200" b="1" u="sng">
                <a:latin typeface="Arial Rounded"/>
                <a:ea typeface="Arial Rounded"/>
                <a:cs typeface="Arial Rounded"/>
                <a:sym typeface="Arial Rounded"/>
              </a:rPr>
              <a:t>Code of Conduct</a:t>
            </a:r>
            <a:br>
              <a:rPr lang="en-GB" sz="3200" b="1">
                <a:latin typeface="Arial Rounded"/>
                <a:ea typeface="Arial Rounded"/>
                <a:cs typeface="Arial Rounded"/>
                <a:sym typeface="Arial Rounded"/>
              </a:rPr>
            </a:br>
            <a:r>
              <a:rPr lang="en-GB" sz="3200" b="1">
                <a:latin typeface="Arial Rounded"/>
                <a:ea typeface="Arial Rounded"/>
                <a:cs typeface="Arial Rounded"/>
                <a:sym typeface="Arial Rounded"/>
              </a:rPr>
              <a:t>At Holy Family we:</a:t>
            </a:r>
            <a:endParaRPr sz="3200" b="1">
              <a:latin typeface="Arial Rounded"/>
              <a:ea typeface="Arial Rounded"/>
              <a:cs typeface="Arial Rounded"/>
              <a:sym typeface="Arial Rounded"/>
            </a:endParaRPr>
          </a:p>
        </p:txBody>
      </p:sp>
      <p:sp>
        <p:nvSpPr>
          <p:cNvPr id="103" name="Google Shape;103;p7"/>
          <p:cNvSpPr txBox="1">
            <a:spLocks noGrp="1"/>
          </p:cNvSpPr>
          <p:nvPr>
            <p:ph type="body" idx="1"/>
          </p:nvPr>
        </p:nvSpPr>
        <p:spPr>
          <a:xfrm>
            <a:off x="4644675" y="500925"/>
            <a:ext cx="4166400" cy="4404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00B050"/>
              </a:buClr>
              <a:buSzPts val="4800"/>
              <a:buFont typeface="Calibri"/>
              <a:buNone/>
            </a:pPr>
            <a:r>
              <a:rPr lang="en-GB" sz="1900" b="1">
                <a:solidFill>
                  <a:srgbClr val="000000"/>
                </a:solidFill>
                <a:latin typeface="Arial Rounded"/>
                <a:ea typeface="Arial Rounded"/>
                <a:cs typeface="Arial Rounded"/>
                <a:sym typeface="Arial Rounded"/>
              </a:rPr>
              <a:t>Live, Love and Learn as followers of Jesus Christ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1. Respect ourselves, each other and our environment</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2. Keep ourselves and each other safe</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3. Listen to each other and talk through our problems</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4. Take responsibility for our actions</a:t>
            </a:r>
            <a:endParaRPr sz="1200">
              <a:latin typeface="Arial Rounded"/>
              <a:ea typeface="Arial Rounded"/>
              <a:cs typeface="Arial Rounded"/>
              <a:sym typeface="Arial Rounde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g378f57da455_0_5"/>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RSHE</a:t>
            </a:r>
            <a:endParaRPr sz="3200">
              <a:latin typeface="Arial Rounded"/>
              <a:ea typeface="Arial Rounded"/>
              <a:cs typeface="Arial Rounded"/>
              <a:sym typeface="Arial Rounded"/>
            </a:endParaRPr>
          </a:p>
        </p:txBody>
      </p:sp>
      <p:sp>
        <p:nvSpPr>
          <p:cNvPr id="109" name="Google Shape;109;g378f57da455_0_5"/>
          <p:cNvSpPr txBox="1">
            <a:spLocks noGrp="1"/>
          </p:cNvSpPr>
          <p:nvPr>
            <p:ph type="body" idx="1"/>
          </p:nvPr>
        </p:nvSpPr>
        <p:spPr>
          <a:xfrm>
            <a:off x="4428900" y="102300"/>
            <a:ext cx="4634700" cy="4921500"/>
          </a:xfrm>
          <a:prstGeom prst="rect">
            <a:avLst/>
          </a:prstGeom>
          <a:noFill/>
          <a:ln>
            <a:noFill/>
          </a:ln>
        </p:spPr>
        <p:txBody>
          <a:bodyPr spcFirstLastPara="1" wrap="square" lIns="91425" tIns="91425" rIns="91425" bIns="91425" anchor="t" anchorCtr="0">
            <a:normAutofit fontScale="85000" lnSpcReduction="20000"/>
          </a:bodyPr>
          <a:lstStyle/>
          <a:p>
            <a:pPr marL="0" lvl="0" indent="0" algn="l" rtl="0">
              <a:lnSpc>
                <a:spcPct val="115000"/>
              </a:lnSpc>
              <a:spcBef>
                <a:spcPts val="0"/>
              </a:spcBef>
              <a:spcAft>
                <a:spcPts val="0"/>
              </a:spcAft>
              <a:buSzPct val="72222"/>
              <a:buNone/>
            </a:pPr>
            <a:r>
              <a:rPr lang="en-GB" sz="1800">
                <a:solidFill>
                  <a:srgbClr val="000000"/>
                </a:solidFill>
                <a:latin typeface="Arial Rounded"/>
                <a:ea typeface="Arial Rounded"/>
                <a:cs typeface="Arial Rounded"/>
                <a:sym typeface="Arial Rounded"/>
              </a:rPr>
              <a:t>Our Relationship and Sex Education programme is called </a:t>
            </a:r>
            <a:r>
              <a:rPr lang="en-GB" sz="1800">
                <a:solidFill>
                  <a:schemeClr val="dk1"/>
                </a:solidFill>
                <a:latin typeface="Arial Rounded"/>
                <a:ea typeface="Arial Rounded"/>
                <a:cs typeface="Arial Rounded"/>
                <a:sym typeface="Arial Rounded"/>
              </a:rPr>
              <a:t>‘Journey in Love’</a:t>
            </a:r>
            <a:r>
              <a:rPr lang="en-GB" sz="1800">
                <a:solidFill>
                  <a:srgbClr val="000000"/>
                </a:solidFill>
                <a:latin typeface="Arial Rounded"/>
                <a:ea typeface="Arial Rounded"/>
                <a:cs typeface="Arial Rounded"/>
                <a:sym typeface="Arial Rounded"/>
              </a:rPr>
              <a:t>. The programme has been approved by the Liverpool Archdiocese Schools team and has been adopted across all schools in the archdiocese.</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All pupils will follow 5 themes from Reception to Year 6; Physical, Social, Emotional, Intellectual and Spiritual.</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This content runs alongside our RE, Science and PSHE topics throughout the year.</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We also use </a:t>
            </a:r>
            <a:r>
              <a:rPr lang="en-GB" sz="1800">
                <a:solidFill>
                  <a:srgbClr val="00B050"/>
                </a:solidFill>
                <a:latin typeface="Arial Rounded"/>
                <a:ea typeface="Arial Rounded"/>
                <a:cs typeface="Arial Rounded"/>
                <a:sym typeface="Arial Rounded"/>
              </a:rPr>
              <a:t>‘Picture News’ </a:t>
            </a:r>
            <a:r>
              <a:rPr lang="en-GB" sz="1800">
                <a:solidFill>
                  <a:srgbClr val="000000"/>
                </a:solidFill>
                <a:latin typeface="Arial Rounded"/>
                <a:ea typeface="Arial Rounded"/>
                <a:cs typeface="Arial Rounded"/>
                <a:sym typeface="Arial Rounded"/>
              </a:rPr>
              <a:t>and </a:t>
            </a:r>
            <a:r>
              <a:rPr lang="en-GB" sz="1800">
                <a:solidFill>
                  <a:schemeClr val="dk1"/>
                </a:solidFill>
                <a:latin typeface="Arial Rounded"/>
                <a:ea typeface="Arial Rounded"/>
                <a:cs typeface="Arial Rounded"/>
                <a:sym typeface="Arial Rounded"/>
              </a:rPr>
              <a:t>‘No Outsiders’</a:t>
            </a:r>
            <a:r>
              <a:rPr lang="en-GB" sz="1800">
                <a:solidFill>
                  <a:srgbClr val="000000"/>
                </a:solidFill>
                <a:latin typeface="Arial Rounded"/>
                <a:ea typeface="Arial Rounded"/>
                <a:cs typeface="Arial Rounded"/>
                <a:sym typeface="Arial Rounded"/>
              </a:rPr>
              <a:t> to assist with the delivery of our RSHE curriculum. Through discussion about current events and the use of age-appropriate books, we aim to promote an inclusive education and community cohesion by teaching children about diversity and acceptance. </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1200"/>
              </a:spcAft>
              <a:buSzPct val="74286"/>
              <a:buNone/>
            </a:pPr>
            <a:r>
              <a:rPr lang="en-GB" sz="1750">
                <a:solidFill>
                  <a:srgbClr val="000000"/>
                </a:solidFill>
                <a:latin typeface="Arial Rounded"/>
                <a:ea typeface="Arial Rounded"/>
                <a:cs typeface="Arial Rounded"/>
                <a:sym typeface="Arial Rounded"/>
              </a:rPr>
              <a:t>More information is available on our website - </a:t>
            </a:r>
            <a:r>
              <a:rPr lang="en-GB" sz="1750" u="sng">
                <a:solidFill>
                  <a:srgbClr val="1155CC"/>
                </a:solidFill>
                <a:highlight>
                  <a:srgbClr val="FFFFFF"/>
                </a:highlight>
                <a:latin typeface="Arial Rounded"/>
                <a:ea typeface="Arial Rounded"/>
                <a:cs typeface="Arial Rounded"/>
                <a:sym typeface="Arial Rounded"/>
                <a:hlinkClick r:id="rId3">
                  <a:extLst>
                    <a:ext uri="{A12FA001-AC4F-418D-AE19-62706E023703}">
                      <ahyp:hlinkClr xmlns:ahyp="http://schemas.microsoft.com/office/drawing/2018/hyperlinkcolor" val="tx"/>
                    </a:ext>
                  </a:extLst>
                </a:hlinkClick>
              </a:rPr>
              <a:t>https://www.holyfamilyprimary.com/rshe-1/</a:t>
            </a:r>
            <a:r>
              <a:rPr lang="en-GB" sz="1750">
                <a:solidFill>
                  <a:srgbClr val="000000"/>
                </a:solidFill>
                <a:latin typeface="Arial Rounded"/>
                <a:ea typeface="Arial Rounded"/>
                <a:cs typeface="Arial Rounded"/>
                <a:sym typeface="Arial Rounded"/>
              </a:rPr>
              <a:t> .</a:t>
            </a:r>
            <a:endParaRPr sz="1750">
              <a:solidFill>
                <a:srgbClr val="000000"/>
              </a:solidFill>
              <a:latin typeface="Arial Rounded"/>
              <a:ea typeface="Arial Rounded"/>
              <a:cs typeface="Arial Rounded"/>
              <a:sym typeface="Arial Rounded"/>
            </a:endParaRPr>
          </a:p>
        </p:txBody>
      </p:sp>
      <p:pic>
        <p:nvPicPr>
          <p:cNvPr id="110" name="Google Shape;110;g378f57da455_0_5"/>
          <p:cNvPicPr preferRelativeResize="0"/>
          <p:nvPr/>
        </p:nvPicPr>
        <p:blipFill>
          <a:blip r:embed="rId4">
            <a:alphaModFix/>
          </a:blip>
          <a:stretch>
            <a:fillRect/>
          </a:stretch>
        </p:blipFill>
        <p:spPr>
          <a:xfrm>
            <a:off x="901725" y="1247275"/>
            <a:ext cx="2417075" cy="1546250"/>
          </a:xfrm>
          <a:prstGeom prst="rect">
            <a:avLst/>
          </a:prstGeom>
          <a:noFill/>
          <a:ln>
            <a:noFill/>
          </a:ln>
        </p:spPr>
      </p:pic>
      <p:pic>
        <p:nvPicPr>
          <p:cNvPr id="111" name="Google Shape;111;g378f57da455_0_5"/>
          <p:cNvPicPr preferRelativeResize="0"/>
          <p:nvPr/>
        </p:nvPicPr>
        <p:blipFill>
          <a:blip r:embed="rId5">
            <a:alphaModFix/>
          </a:blip>
          <a:stretch>
            <a:fillRect/>
          </a:stretch>
        </p:blipFill>
        <p:spPr>
          <a:xfrm>
            <a:off x="901725" y="2967950"/>
            <a:ext cx="2644157" cy="18288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g37a0abb393e_0_0" descr="SID2014_twitter_back (2)"/>
          <p:cNvPicPr preferRelativeResize="0"/>
          <p:nvPr/>
        </p:nvPicPr>
        <p:blipFill rotWithShape="1">
          <a:blip r:embed="rId3">
            <a:alphaModFix/>
          </a:blip>
          <a:srcRect l="33519"/>
          <a:stretch/>
        </p:blipFill>
        <p:spPr>
          <a:xfrm>
            <a:off x="0" y="0"/>
            <a:ext cx="9144001" cy="5158977"/>
          </a:xfrm>
          <a:prstGeom prst="rect">
            <a:avLst/>
          </a:prstGeom>
          <a:noFill/>
          <a:ln>
            <a:noFill/>
          </a:ln>
        </p:spPr>
      </p:pic>
      <p:pic>
        <p:nvPicPr>
          <p:cNvPr id="117" name="Google Shape;117;g37a0abb393e_0_0"/>
          <p:cNvPicPr preferRelativeResize="0"/>
          <p:nvPr/>
        </p:nvPicPr>
        <p:blipFill rotWithShape="1">
          <a:blip r:embed="rId4">
            <a:alphaModFix/>
          </a:blip>
          <a:srcRect/>
          <a:stretch/>
        </p:blipFill>
        <p:spPr>
          <a:xfrm>
            <a:off x="77787" y="785813"/>
            <a:ext cx="4725987" cy="4152901"/>
          </a:xfrm>
          <a:prstGeom prst="rect">
            <a:avLst/>
          </a:prstGeom>
          <a:noFill/>
          <a:ln>
            <a:noFill/>
          </a:ln>
        </p:spPr>
      </p:pic>
      <p:sp>
        <p:nvSpPr>
          <p:cNvPr id="118" name="Google Shape;118;g37a0abb393e_0_0"/>
          <p:cNvSpPr txBox="1"/>
          <p:nvPr/>
        </p:nvSpPr>
        <p:spPr>
          <a:xfrm>
            <a:off x="274637" y="1504950"/>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19" name="Google Shape;119;g37a0abb393e_0_0"/>
          <p:cNvSpPr txBox="1"/>
          <p:nvPr/>
        </p:nvSpPr>
        <p:spPr>
          <a:xfrm>
            <a:off x="595312" y="1475184"/>
            <a:ext cx="3282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Open dialogue with your child</a:t>
            </a:r>
            <a:endParaRPr sz="1400" b="0" i="0" u="none" strike="noStrike" cap="none">
              <a:solidFill>
                <a:srgbClr val="000000"/>
              </a:solidFill>
              <a:latin typeface="Arial"/>
              <a:ea typeface="Arial"/>
              <a:cs typeface="Arial"/>
              <a:sym typeface="Arial"/>
            </a:endParaRPr>
          </a:p>
        </p:txBody>
      </p:sp>
      <p:sp>
        <p:nvSpPr>
          <p:cNvPr id="120" name="Google Shape;120;g37a0abb393e_0_0"/>
          <p:cNvSpPr txBox="1"/>
          <p:nvPr/>
        </p:nvSpPr>
        <p:spPr>
          <a:xfrm>
            <a:off x="274637" y="186451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1" name="Google Shape;121;g37a0abb393e_0_0"/>
          <p:cNvSpPr txBox="1"/>
          <p:nvPr/>
        </p:nvSpPr>
        <p:spPr>
          <a:xfrm>
            <a:off x="595312" y="1845469"/>
            <a:ext cx="20541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Family agreement</a:t>
            </a:r>
            <a:endParaRPr sz="1400" b="0" i="0" u="none" strike="noStrike" cap="none">
              <a:solidFill>
                <a:srgbClr val="000000"/>
              </a:solidFill>
              <a:latin typeface="Arial"/>
              <a:ea typeface="Arial"/>
              <a:cs typeface="Arial"/>
              <a:sym typeface="Arial"/>
            </a:endParaRPr>
          </a:p>
        </p:txBody>
      </p:sp>
      <p:sp>
        <p:nvSpPr>
          <p:cNvPr id="122" name="Google Shape;122;g37a0abb393e_0_0"/>
          <p:cNvSpPr txBox="1"/>
          <p:nvPr/>
        </p:nvSpPr>
        <p:spPr>
          <a:xfrm>
            <a:off x="274637" y="2235994"/>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3" name="Google Shape;123;g37a0abb393e_0_0"/>
          <p:cNvSpPr txBox="1"/>
          <p:nvPr/>
        </p:nvSpPr>
        <p:spPr>
          <a:xfrm>
            <a:off x="595312" y="2238375"/>
            <a:ext cx="39831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Consider filtering &amp; blocking software</a:t>
            </a:r>
            <a:endParaRPr sz="1400" b="0" i="0" u="none" strike="noStrike" cap="none">
              <a:solidFill>
                <a:srgbClr val="000000"/>
              </a:solidFill>
              <a:latin typeface="Arial"/>
              <a:ea typeface="Arial"/>
              <a:cs typeface="Arial"/>
              <a:sym typeface="Arial"/>
            </a:endParaRPr>
          </a:p>
        </p:txBody>
      </p:sp>
      <p:sp>
        <p:nvSpPr>
          <p:cNvPr id="124" name="Google Shape;124;g37a0abb393e_0_0"/>
          <p:cNvSpPr txBox="1"/>
          <p:nvPr/>
        </p:nvSpPr>
        <p:spPr>
          <a:xfrm>
            <a:off x="274637" y="2600325"/>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5" name="Google Shape;125;g37a0abb393e_0_0"/>
          <p:cNvSpPr txBox="1"/>
          <p:nvPr/>
        </p:nvSpPr>
        <p:spPr>
          <a:xfrm>
            <a:off x="595312" y="2600325"/>
            <a:ext cx="29034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Think before you/they post</a:t>
            </a:r>
            <a:endParaRPr sz="1400" b="0" i="0" u="none" strike="noStrike" cap="none">
              <a:solidFill>
                <a:srgbClr val="000000"/>
              </a:solidFill>
              <a:latin typeface="Arial"/>
              <a:ea typeface="Arial"/>
              <a:cs typeface="Arial"/>
              <a:sym typeface="Arial"/>
            </a:endParaRPr>
          </a:p>
        </p:txBody>
      </p:sp>
      <p:sp>
        <p:nvSpPr>
          <p:cNvPr id="126" name="Google Shape;126;g37a0abb393e_0_0"/>
          <p:cNvSpPr txBox="1"/>
          <p:nvPr/>
        </p:nvSpPr>
        <p:spPr>
          <a:xfrm>
            <a:off x="274637" y="2957513"/>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7" name="Google Shape;127;g37a0abb393e_0_0"/>
          <p:cNvSpPr txBox="1"/>
          <p:nvPr/>
        </p:nvSpPr>
        <p:spPr>
          <a:xfrm>
            <a:off x="595312" y="2957513"/>
            <a:ext cx="23034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Understand the laws</a:t>
            </a:r>
            <a:endParaRPr sz="1400" b="0" i="0" u="none" strike="noStrike" cap="none">
              <a:solidFill>
                <a:srgbClr val="000000"/>
              </a:solidFill>
              <a:latin typeface="Arial"/>
              <a:ea typeface="Arial"/>
              <a:cs typeface="Arial"/>
              <a:sym typeface="Arial"/>
            </a:endParaRPr>
          </a:p>
        </p:txBody>
      </p:sp>
      <p:sp>
        <p:nvSpPr>
          <p:cNvPr id="128" name="Google Shape;128;g37a0abb393e_0_0"/>
          <p:cNvSpPr txBox="1"/>
          <p:nvPr/>
        </p:nvSpPr>
        <p:spPr>
          <a:xfrm>
            <a:off x="274637" y="329445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9" name="Google Shape;129;g37a0abb393e_0_0"/>
          <p:cNvSpPr txBox="1"/>
          <p:nvPr/>
        </p:nvSpPr>
        <p:spPr>
          <a:xfrm>
            <a:off x="595312" y="3294459"/>
            <a:ext cx="3265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Privacy settings and reporting</a:t>
            </a:r>
            <a:endParaRPr sz="1400" b="0" i="0" u="none" strike="noStrike" cap="none">
              <a:solidFill>
                <a:srgbClr val="000000"/>
              </a:solidFill>
              <a:latin typeface="Arial"/>
              <a:ea typeface="Arial"/>
              <a:cs typeface="Arial"/>
              <a:sym typeface="Arial"/>
            </a:endParaRPr>
          </a:p>
        </p:txBody>
      </p:sp>
      <p:sp>
        <p:nvSpPr>
          <p:cNvPr id="130" name="Google Shape;130;g37a0abb393e_0_0"/>
          <p:cNvSpPr txBox="1"/>
          <p:nvPr/>
        </p:nvSpPr>
        <p:spPr>
          <a:xfrm>
            <a:off x="274637" y="3661171"/>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1" name="Google Shape;131;g37a0abb393e_0_0"/>
          <p:cNvSpPr txBox="1"/>
          <p:nvPr/>
        </p:nvSpPr>
        <p:spPr>
          <a:xfrm>
            <a:off x="595312" y="3649265"/>
            <a:ext cx="39720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en-GB" sz="1600" b="0" i="0" u="none" strike="noStrike" cap="none">
                <a:solidFill>
                  <a:schemeClr val="dk1"/>
                </a:solidFill>
                <a:latin typeface="Arial"/>
                <a:ea typeface="Arial"/>
                <a:cs typeface="Arial"/>
                <a:sym typeface="Arial"/>
              </a:rPr>
              <a:t>Save the evidence and report the incident</a:t>
            </a:r>
            <a:endParaRPr sz="1400" b="0" i="0" u="none" strike="noStrike" cap="none">
              <a:solidFill>
                <a:srgbClr val="000000"/>
              </a:solidFill>
              <a:latin typeface="Arial"/>
              <a:ea typeface="Arial"/>
              <a:cs typeface="Arial"/>
              <a:sym typeface="Arial"/>
            </a:endParaRPr>
          </a:p>
        </p:txBody>
      </p:sp>
      <p:sp>
        <p:nvSpPr>
          <p:cNvPr id="132" name="Google Shape;132;g37a0abb393e_0_0"/>
          <p:cNvSpPr txBox="1"/>
          <p:nvPr/>
        </p:nvSpPr>
        <p:spPr>
          <a:xfrm>
            <a:off x="274637" y="4026694"/>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3" name="Google Shape;133;g37a0abb393e_0_0"/>
          <p:cNvSpPr txBox="1"/>
          <p:nvPr/>
        </p:nvSpPr>
        <p:spPr>
          <a:xfrm>
            <a:off x="595312" y="4014788"/>
            <a:ext cx="3673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1" i="0" u="none" strike="noStrike" cap="none">
                <a:solidFill>
                  <a:schemeClr val="dk1"/>
                </a:solidFill>
                <a:latin typeface="Arial"/>
                <a:ea typeface="Arial"/>
                <a:cs typeface="Arial"/>
                <a:sym typeface="Arial"/>
              </a:rPr>
              <a:t>Age ratings on apps and games</a:t>
            </a:r>
            <a:endParaRPr sz="1400" b="0" i="0" u="none" strike="noStrike" cap="none">
              <a:solidFill>
                <a:srgbClr val="000000"/>
              </a:solidFill>
              <a:latin typeface="Arial"/>
              <a:ea typeface="Arial"/>
              <a:cs typeface="Arial"/>
              <a:sym typeface="Arial"/>
            </a:endParaRPr>
          </a:p>
        </p:txBody>
      </p:sp>
      <p:sp>
        <p:nvSpPr>
          <p:cNvPr id="134" name="Google Shape;134;g37a0abb393e_0_0"/>
          <p:cNvSpPr txBox="1"/>
          <p:nvPr/>
        </p:nvSpPr>
        <p:spPr>
          <a:xfrm>
            <a:off x="274637" y="437911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5" name="Google Shape;135;g37a0abb393e_0_0"/>
          <p:cNvSpPr txBox="1"/>
          <p:nvPr/>
        </p:nvSpPr>
        <p:spPr>
          <a:xfrm>
            <a:off x="595312" y="4379119"/>
            <a:ext cx="3582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Protect their personal information</a:t>
            </a:r>
            <a:endParaRPr sz="1400" b="0" i="0" u="none" strike="noStrike" cap="none">
              <a:solidFill>
                <a:srgbClr val="000000"/>
              </a:solidFill>
              <a:latin typeface="Arial"/>
              <a:ea typeface="Arial"/>
              <a:cs typeface="Arial"/>
              <a:sym typeface="Arial"/>
            </a:endParaRPr>
          </a:p>
        </p:txBody>
      </p:sp>
      <p:pic>
        <p:nvPicPr>
          <p:cNvPr id="136" name="Google Shape;136;g37a0abb393e_0_0"/>
          <p:cNvPicPr preferRelativeResize="0"/>
          <p:nvPr/>
        </p:nvPicPr>
        <p:blipFill rotWithShape="1">
          <a:blip r:embed="rId5">
            <a:alphaModFix/>
          </a:blip>
          <a:srcRect/>
          <a:stretch/>
        </p:blipFill>
        <p:spPr>
          <a:xfrm>
            <a:off x="182165" y="456648"/>
            <a:ext cx="2258615" cy="361950"/>
          </a:xfrm>
          <a:prstGeom prst="rect">
            <a:avLst/>
          </a:prstGeom>
          <a:noFill/>
          <a:ln>
            <a:noFill/>
          </a:ln>
        </p:spPr>
      </p:pic>
      <p:sp>
        <p:nvSpPr>
          <p:cNvPr id="137" name="Google Shape;137;g37a0abb393e_0_0"/>
          <p:cNvSpPr txBox="1">
            <a:spLocks noGrp="1"/>
          </p:cNvSpPr>
          <p:nvPr>
            <p:ph type="subTitle" idx="4294967295"/>
          </p:nvPr>
        </p:nvSpPr>
        <p:spPr>
          <a:xfrm>
            <a:off x="77787" y="152400"/>
            <a:ext cx="4172100" cy="6810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2500"/>
              <a:buFont typeface="Arial"/>
              <a:buNone/>
            </a:pPr>
            <a:r>
              <a:rPr lang="en-GB" sz="1600" b="0" i="0" u="sng" strike="noStrike" cap="none">
                <a:solidFill>
                  <a:schemeClr val="dk1"/>
                </a:solidFill>
                <a:latin typeface="Calibri"/>
                <a:ea typeface="Calibri"/>
                <a:cs typeface="Calibri"/>
                <a:sym typeface="Calibri"/>
              </a:rPr>
              <a:t>Online Safety - Keeping Children Safe Online</a:t>
            </a:r>
            <a:endParaRPr sz="1600" b="0" i="0" u="none" strike="noStrike" cap="none">
              <a:solidFill>
                <a:schemeClr val="dk2"/>
              </a:solidFill>
              <a:latin typeface="Roboto"/>
              <a:ea typeface="Roboto"/>
              <a:cs typeface="Roboto"/>
              <a:sym typeface="Roboto"/>
            </a:endParaRPr>
          </a:p>
        </p:txBody>
      </p:sp>
      <p:pic>
        <p:nvPicPr>
          <p:cNvPr id="138" name="Google Shape;138;g37a0abb393e_0_0"/>
          <p:cNvPicPr preferRelativeResize="0"/>
          <p:nvPr/>
        </p:nvPicPr>
        <p:blipFill rotWithShape="1">
          <a:blip r:embed="rId6">
            <a:alphaModFix/>
          </a:blip>
          <a:srcRect/>
          <a:stretch/>
        </p:blipFill>
        <p:spPr>
          <a:xfrm>
            <a:off x="4291919" y="117381"/>
            <a:ext cx="2066925" cy="295275"/>
          </a:xfrm>
          <a:prstGeom prst="rect">
            <a:avLst/>
          </a:prstGeom>
          <a:noFill/>
          <a:ln>
            <a:noFill/>
          </a:ln>
        </p:spPr>
      </p:pic>
      <p:sp>
        <p:nvSpPr>
          <p:cNvPr id="139" name="Google Shape;139;g37a0abb393e_0_0"/>
          <p:cNvSpPr txBox="1"/>
          <p:nvPr/>
        </p:nvSpPr>
        <p:spPr>
          <a:xfrm>
            <a:off x="102618" y="4798900"/>
            <a:ext cx="48450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Calibri"/>
              <a:buNone/>
            </a:pPr>
            <a:r>
              <a:rPr lang="en-GB" sz="1600" b="0" i="0" u="none" strike="noStrike" cap="none">
                <a:solidFill>
                  <a:schemeClr val="dk1"/>
                </a:solidFill>
                <a:latin typeface="Calibri"/>
                <a:ea typeface="Calibri"/>
                <a:cs typeface="Calibri"/>
                <a:sym typeface="Calibri"/>
              </a:rPr>
              <a:t>Further information - www.saferinternet.org.uk</a:t>
            </a:r>
            <a:endParaRPr sz="1400" b="0" i="0" u="none" strike="noStrike" cap="none">
              <a:solidFill>
                <a:srgbClr val="000000"/>
              </a:solidFill>
              <a:latin typeface="Arial"/>
              <a:ea typeface="Arial"/>
              <a:cs typeface="Arial"/>
              <a:sym typeface="Arial"/>
            </a:endParaRPr>
          </a:p>
        </p:txBody>
      </p:sp>
      <p:sp>
        <p:nvSpPr>
          <p:cNvPr id="140" name="Google Shape;140;g37a0abb393e_0_0"/>
          <p:cNvSpPr txBox="1"/>
          <p:nvPr/>
        </p:nvSpPr>
        <p:spPr>
          <a:xfrm>
            <a:off x="4646903" y="995406"/>
            <a:ext cx="44910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Calibri"/>
              <a:buNone/>
            </a:pPr>
            <a:r>
              <a:rPr lang="en-GB" sz="1200" b="1" i="0" u="none" strike="noStrike" cap="none">
                <a:solidFill>
                  <a:schemeClr val="accent1"/>
                </a:solidFill>
                <a:latin typeface="Calibri"/>
                <a:ea typeface="Calibri"/>
                <a:cs typeface="Calibri"/>
                <a:sym typeface="Calibri"/>
              </a:rPr>
              <a:t>Children </a:t>
            </a:r>
            <a:r>
              <a:rPr lang="en-GB" sz="1200" b="1" i="0" u="sng" strike="noStrike" cap="none">
                <a:solidFill>
                  <a:schemeClr val="accent1"/>
                </a:solidFill>
                <a:latin typeface="Calibri"/>
                <a:ea typeface="Calibri"/>
                <a:cs typeface="Calibri"/>
                <a:sym typeface="Calibri"/>
              </a:rPr>
              <a:t>must be at least 13 </a:t>
            </a:r>
            <a:r>
              <a:rPr lang="en-GB" sz="1200" b="1" i="0" u="none" strike="noStrike" cap="none">
                <a:solidFill>
                  <a:schemeClr val="accent1"/>
                </a:solidFill>
                <a:latin typeface="Calibri"/>
                <a:ea typeface="Calibri"/>
                <a:cs typeface="Calibri"/>
                <a:sym typeface="Calibri"/>
              </a:rPr>
              <a:t>to register on most social networking websites.  Age limits are there to keep children safe so you shouldn’t feel pressurised into letting younger children join these websites or use apps/games that are not age appropriate.</a:t>
            </a:r>
            <a:endParaRPr sz="1200" b="1" i="0" u="none" strike="noStrike" cap="none">
              <a:solidFill>
                <a:schemeClr val="accent1"/>
              </a:solidFill>
              <a:latin typeface="Arial"/>
              <a:ea typeface="Arial"/>
              <a:cs typeface="Arial"/>
              <a:sym typeface="Arial"/>
            </a:endParaRPr>
          </a:p>
        </p:txBody>
      </p:sp>
      <p:pic>
        <p:nvPicPr>
          <p:cNvPr id="141" name="Google Shape;141;g37a0abb393e_0_0"/>
          <p:cNvPicPr preferRelativeResize="0"/>
          <p:nvPr/>
        </p:nvPicPr>
        <p:blipFill rotWithShape="1">
          <a:blip r:embed="rId7">
            <a:alphaModFix/>
          </a:blip>
          <a:srcRect/>
          <a:stretch/>
        </p:blipFill>
        <p:spPr>
          <a:xfrm>
            <a:off x="6754020" y="4466241"/>
            <a:ext cx="2312193" cy="564356"/>
          </a:xfrm>
          <a:prstGeom prst="rect">
            <a:avLst/>
          </a:prstGeom>
          <a:noFill/>
          <a:ln>
            <a:noFill/>
          </a:ln>
        </p:spPr>
      </p:pic>
      <p:sp>
        <p:nvSpPr>
          <p:cNvPr id="142" name="Google Shape;142;g37a0abb393e_0_0"/>
          <p:cNvSpPr txBox="1"/>
          <p:nvPr/>
        </p:nvSpPr>
        <p:spPr>
          <a:xfrm>
            <a:off x="7559716" y="1728355"/>
            <a:ext cx="1536600" cy="2678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Calibri"/>
              <a:buNone/>
            </a:pPr>
            <a:r>
              <a:rPr lang="en-GB" sz="1400" b="0" i="0" u="none" strike="noStrike" cap="none">
                <a:solidFill>
                  <a:schemeClr val="dk1"/>
                </a:solidFill>
                <a:latin typeface="Calibri"/>
                <a:ea typeface="Calibri"/>
                <a:cs typeface="Calibri"/>
                <a:sym typeface="Calibri"/>
              </a:rPr>
              <a:t>Encourage your child to only access online games that are appropriate for their age and always check the age rating on any game/app before buying or downloading it for your child.</a:t>
            </a:r>
            <a:endParaRPr sz="1400" b="0" i="0" u="none" strike="noStrike" cap="none">
              <a:solidFill>
                <a:srgbClr val="000000"/>
              </a:solidFill>
              <a:latin typeface="Arial"/>
              <a:ea typeface="Arial"/>
              <a:cs typeface="Arial"/>
              <a:sym typeface="Arial"/>
            </a:endParaRPr>
          </a:p>
        </p:txBody>
      </p:sp>
      <p:pic>
        <p:nvPicPr>
          <p:cNvPr id="143" name="Google Shape;143;g37a0abb393e_0_0"/>
          <p:cNvPicPr preferRelativeResize="0"/>
          <p:nvPr/>
        </p:nvPicPr>
        <p:blipFill rotWithShape="1">
          <a:blip r:embed="rId8">
            <a:alphaModFix/>
          </a:blip>
          <a:srcRect/>
          <a:stretch/>
        </p:blipFill>
        <p:spPr>
          <a:xfrm>
            <a:off x="6358844" y="65555"/>
            <a:ext cx="2697843" cy="454398"/>
          </a:xfrm>
          <a:prstGeom prst="rect">
            <a:avLst/>
          </a:prstGeom>
          <a:noFill/>
          <a:ln>
            <a:noFill/>
          </a:ln>
        </p:spPr>
      </p:pic>
      <p:pic>
        <p:nvPicPr>
          <p:cNvPr id="144" name="Google Shape;144;g37a0abb393e_0_0"/>
          <p:cNvPicPr preferRelativeResize="0"/>
          <p:nvPr/>
        </p:nvPicPr>
        <p:blipFill rotWithShape="1">
          <a:blip r:embed="rId9">
            <a:alphaModFix/>
          </a:blip>
          <a:srcRect/>
          <a:stretch/>
        </p:blipFill>
        <p:spPr>
          <a:xfrm>
            <a:off x="4568047" y="499365"/>
            <a:ext cx="4252912" cy="520303"/>
          </a:xfrm>
          <a:prstGeom prst="rect">
            <a:avLst/>
          </a:prstGeom>
          <a:noFill/>
          <a:ln>
            <a:noFill/>
          </a:ln>
        </p:spPr>
      </p:pic>
      <p:pic>
        <p:nvPicPr>
          <p:cNvPr id="145" name="Google Shape;145;g37a0abb393e_0_0"/>
          <p:cNvPicPr preferRelativeResize="0"/>
          <p:nvPr/>
        </p:nvPicPr>
        <p:blipFill rotWithShape="1">
          <a:blip r:embed="rId10">
            <a:alphaModFix/>
          </a:blip>
          <a:srcRect/>
          <a:stretch/>
        </p:blipFill>
        <p:spPr>
          <a:xfrm>
            <a:off x="4757200" y="1819777"/>
            <a:ext cx="2761016" cy="2350519"/>
          </a:xfrm>
          <a:prstGeom prst="rect">
            <a:avLst/>
          </a:prstGeom>
          <a:noFill/>
          <a:ln>
            <a:noFill/>
          </a:ln>
        </p:spPr>
      </p:pic>
      <p:pic>
        <p:nvPicPr>
          <p:cNvPr id="146" name="Google Shape;146;g37a0abb393e_0_0"/>
          <p:cNvPicPr preferRelativeResize="0"/>
          <p:nvPr/>
        </p:nvPicPr>
        <p:blipFill rotWithShape="1">
          <a:blip r:embed="rId11">
            <a:alphaModFix/>
          </a:blip>
          <a:srcRect/>
          <a:stretch/>
        </p:blipFill>
        <p:spPr>
          <a:xfrm>
            <a:off x="4672252" y="4240817"/>
            <a:ext cx="1122879" cy="784606"/>
          </a:xfrm>
          <a:prstGeom prst="rect">
            <a:avLst/>
          </a:prstGeom>
          <a:noFill/>
          <a:ln>
            <a:noFill/>
          </a:ln>
        </p:spPr>
      </p:pic>
      <p:pic>
        <p:nvPicPr>
          <p:cNvPr id="147" name="Google Shape;147;g37a0abb393e_0_0"/>
          <p:cNvPicPr preferRelativeResize="0"/>
          <p:nvPr/>
        </p:nvPicPr>
        <p:blipFill rotWithShape="1">
          <a:blip r:embed="rId12">
            <a:alphaModFix/>
          </a:blip>
          <a:srcRect/>
          <a:stretch/>
        </p:blipFill>
        <p:spPr>
          <a:xfrm>
            <a:off x="5810530" y="4240817"/>
            <a:ext cx="933872" cy="78460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2734125" y="0"/>
            <a:ext cx="3544946" cy="51435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10"/>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Contact information</a:t>
            </a:r>
            <a:endParaRPr sz="3200">
              <a:latin typeface="Arial Rounded"/>
              <a:ea typeface="Arial Rounded"/>
              <a:cs typeface="Arial Rounded"/>
              <a:sym typeface="Arial Rounded"/>
            </a:endParaRPr>
          </a:p>
        </p:txBody>
      </p:sp>
      <p:sp>
        <p:nvSpPr>
          <p:cNvPr id="158" name="Google Shape;158;p10"/>
          <p:cNvSpPr txBox="1">
            <a:spLocks noGrp="1"/>
          </p:cNvSpPr>
          <p:nvPr>
            <p:ph type="body" idx="1"/>
          </p:nvPr>
        </p:nvSpPr>
        <p:spPr>
          <a:xfrm>
            <a:off x="4475150" y="62350"/>
            <a:ext cx="4551600" cy="4980000"/>
          </a:xfrm>
          <a:prstGeom prst="rect">
            <a:avLst/>
          </a:prstGeom>
          <a:noFill/>
          <a:ln>
            <a:noFill/>
          </a:ln>
        </p:spPr>
        <p:txBody>
          <a:bodyPr spcFirstLastPara="1" wrap="square" lIns="91425" tIns="91425" rIns="91425" bIns="91425" anchor="t" anchorCtr="0">
            <a:noAutofit/>
          </a:bodyPr>
          <a:lstStyle/>
          <a:p>
            <a:pPr marL="342900" lvl="0" indent="-311150" algn="l" rtl="0">
              <a:lnSpc>
                <a:spcPct val="100000"/>
              </a:lnSpc>
              <a:spcBef>
                <a:spcPts val="0"/>
              </a:spcBef>
              <a:spcAft>
                <a:spcPts val="0"/>
              </a:spcAft>
              <a:buClr>
                <a:schemeClr val="dk1"/>
              </a:buClr>
              <a:buSzPts val="1900"/>
              <a:buFont typeface="Arial Rounded"/>
              <a:buChar char="•"/>
            </a:pPr>
            <a:r>
              <a:rPr lang="en-GB" sz="1900" dirty="0">
                <a:solidFill>
                  <a:srgbClr val="000000"/>
                </a:solidFill>
                <a:latin typeface="Arial Rounded"/>
                <a:ea typeface="Arial Rounded"/>
                <a:cs typeface="Arial Rounded"/>
                <a:sym typeface="Arial Rounded"/>
              </a:rPr>
              <a:t>Should you need to contact the class teacher, please use our class email: </a:t>
            </a:r>
            <a:r>
              <a:rPr lang="en-GB" sz="1900" u="sng" dirty="0">
                <a:solidFill>
                  <a:srgbClr val="0000FF"/>
                </a:solidFill>
                <a:latin typeface="Arial Rounded"/>
                <a:ea typeface="Arial Rounded"/>
                <a:cs typeface="Arial Rounded"/>
                <a:sym typeface="Arial Rounded"/>
                <a:hlinkClick r:id="rId3">
                  <a:extLst>
                    <a:ext uri="{A12FA001-AC4F-418D-AE19-62706E023703}">
                      <ahyp:hlinkClr xmlns:ahyp="http://schemas.microsoft.com/office/drawing/2018/hyperlinkcolor" val="tx"/>
                    </a:ext>
                  </a:extLst>
                </a:hlinkClick>
              </a:rPr>
              <a:t>year4.hfp@schools.sefton.gov.uk</a:t>
            </a:r>
            <a:endParaRPr sz="1900" dirty="0">
              <a:solidFill>
                <a:srgbClr val="0000FF"/>
              </a:solidFill>
              <a:latin typeface="Arial Rounded"/>
              <a:ea typeface="Arial Rounded"/>
              <a:cs typeface="Arial Rounded"/>
              <a:sym typeface="Arial Rounded"/>
            </a:endParaRPr>
          </a:p>
          <a:p>
            <a:pPr marL="457200" lvl="0" indent="0" algn="l" rtl="0">
              <a:lnSpc>
                <a:spcPct val="100000"/>
              </a:lnSpc>
              <a:spcBef>
                <a:spcPts val="0"/>
              </a:spcBef>
              <a:spcAft>
                <a:spcPts val="0"/>
              </a:spcAft>
              <a:buNone/>
            </a:pPr>
            <a:endParaRPr sz="1900" dirty="0">
              <a:solidFill>
                <a:srgbClr val="0000FF"/>
              </a:solidFill>
              <a:latin typeface="Arial Rounded"/>
              <a:ea typeface="Arial Rounded"/>
              <a:cs typeface="Arial Rounded"/>
              <a:sym typeface="Arial Rounded"/>
            </a:endParaRPr>
          </a:p>
          <a:p>
            <a:pPr marL="342900" lvl="0" indent="-311150" algn="l" rtl="0">
              <a:lnSpc>
                <a:spcPct val="100000"/>
              </a:lnSpc>
              <a:spcBef>
                <a:spcPts val="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Please note that we will read emails outside of our teaching day, if something needs to be passed on immediately, contact the office who will be able to pass this on to the class teacher.</a:t>
            </a:r>
            <a:endParaRPr sz="1900" dirty="0">
              <a:solidFill>
                <a:srgbClr val="000000"/>
              </a:solidFill>
              <a:latin typeface="Arial Rounded"/>
              <a:ea typeface="Arial Rounded"/>
              <a:cs typeface="Arial Rounded"/>
              <a:sym typeface="Arial Rounded"/>
            </a:endParaRPr>
          </a:p>
          <a:p>
            <a:pPr marL="457200" lvl="0" indent="0" algn="l" rtl="0">
              <a:lnSpc>
                <a:spcPct val="100000"/>
              </a:lnSpc>
              <a:spcBef>
                <a:spcPts val="0"/>
              </a:spcBef>
              <a:spcAft>
                <a:spcPts val="0"/>
              </a:spcAft>
              <a:buNone/>
            </a:pPr>
            <a:endParaRPr sz="1900" dirty="0">
              <a:solidFill>
                <a:srgbClr val="000000"/>
              </a:solidFill>
              <a:latin typeface="Arial Rounded"/>
              <a:ea typeface="Arial Rounded"/>
              <a:cs typeface="Arial Rounded"/>
              <a:sym typeface="Arial Rounded"/>
            </a:endParaRPr>
          </a:p>
          <a:p>
            <a:pPr marL="342900" lvl="0" indent="-311150" algn="l" rtl="0">
              <a:lnSpc>
                <a:spcPct val="100000"/>
              </a:lnSpc>
              <a:spcBef>
                <a:spcPts val="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If you feel that you need to speak to the class teacher, please phone the office and we can make an appointment for a telephone discussion.</a:t>
            </a:r>
            <a:endParaRPr sz="1900" dirty="0">
              <a:solidFill>
                <a:srgbClr val="000000"/>
              </a:solidFill>
              <a:latin typeface="Arial Rounded"/>
              <a:ea typeface="Arial Rounded"/>
              <a:cs typeface="Arial Rounded"/>
              <a:sym typeface="Arial Rounded"/>
            </a:endParaRPr>
          </a:p>
          <a:p>
            <a:pPr marL="342900" lvl="0" indent="-342900" algn="l" rtl="0">
              <a:lnSpc>
                <a:spcPct val="100000"/>
              </a:lnSpc>
              <a:spcBef>
                <a:spcPts val="480"/>
              </a:spcBef>
              <a:spcAft>
                <a:spcPts val="0"/>
              </a:spcAft>
              <a:buClr>
                <a:srgbClr val="000000"/>
              </a:buClr>
              <a:buSzPts val="2400"/>
              <a:buFont typeface="Arial"/>
              <a:buNone/>
            </a:pPr>
            <a:endParaRPr sz="1900" dirty="0">
              <a:solidFill>
                <a:schemeClr val="dk1"/>
              </a:solidFill>
              <a:latin typeface="Arial Rounded"/>
              <a:ea typeface="Arial Rounded"/>
              <a:cs typeface="Arial Rounded"/>
              <a:sym typeface="Arial Rounded"/>
            </a:endParaRPr>
          </a:p>
          <a:p>
            <a:pPr marL="342900" lvl="0" indent="0" algn="l" rtl="0">
              <a:lnSpc>
                <a:spcPct val="100000"/>
              </a:lnSpc>
              <a:spcBef>
                <a:spcPts val="480"/>
              </a:spcBef>
              <a:spcAft>
                <a:spcPts val="0"/>
              </a:spcAft>
              <a:buSzPts val="1300"/>
              <a:buNone/>
            </a:pPr>
            <a:endParaRPr sz="1060" dirty="0">
              <a:solidFill>
                <a:schemeClr val="dk1"/>
              </a:solidFill>
              <a:latin typeface="Arial Rounded"/>
              <a:ea typeface="Arial Rounded"/>
              <a:cs typeface="Arial Rounded"/>
              <a:sym typeface="Arial Rounde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379475009c3_0_4"/>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Social Media</a:t>
            </a:r>
            <a:endParaRPr sz="3200">
              <a:latin typeface="Arial Rounded"/>
              <a:ea typeface="Arial Rounded"/>
              <a:cs typeface="Arial Rounded"/>
              <a:sym typeface="Arial Rounded"/>
            </a:endParaRPr>
          </a:p>
        </p:txBody>
      </p:sp>
      <p:sp>
        <p:nvSpPr>
          <p:cNvPr id="164" name="Google Shape;164;g379475009c3_0_4"/>
          <p:cNvSpPr txBox="1">
            <a:spLocks noGrp="1"/>
          </p:cNvSpPr>
          <p:nvPr>
            <p:ph type="body" idx="1"/>
          </p:nvPr>
        </p:nvSpPr>
        <p:spPr>
          <a:xfrm>
            <a:off x="4475150" y="62350"/>
            <a:ext cx="4551600" cy="4980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480"/>
              </a:spcBef>
              <a:spcAft>
                <a:spcPts val="0"/>
              </a:spcAft>
              <a:buSzPts val="1300"/>
              <a:buNone/>
            </a:pPr>
            <a:r>
              <a:rPr lang="en-GB" sz="1900" dirty="0">
                <a:solidFill>
                  <a:srgbClr val="000000"/>
                </a:solidFill>
                <a:latin typeface="Arial Rounded"/>
                <a:ea typeface="Arial Rounded"/>
                <a:cs typeface="Arial Rounded"/>
                <a:sym typeface="Arial Rounded"/>
              </a:rPr>
              <a:t>We regularly update our Facebook and Twitter with information and share photographs of all the exciting things going on in school. </a:t>
            </a:r>
            <a:endParaRPr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endParaRPr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r>
              <a:rPr lang="en-GB" sz="1900" dirty="0">
                <a:solidFill>
                  <a:srgbClr val="000000"/>
                </a:solidFill>
                <a:latin typeface="Arial Rounded"/>
                <a:ea typeface="Arial Rounded"/>
                <a:cs typeface="Arial Rounded"/>
                <a:sym typeface="Arial Rounded"/>
              </a:rPr>
              <a:t>You can follow us on Facebook:</a:t>
            </a:r>
            <a:endParaRPr sz="1900" dirty="0">
              <a:solidFill>
                <a:srgbClr val="000000"/>
              </a:solidFill>
              <a:latin typeface="Arial Rounded"/>
              <a:ea typeface="Arial Rounded"/>
              <a:cs typeface="Arial Rounded"/>
              <a:sym typeface="Arial Rounded"/>
            </a:endParaRPr>
          </a:p>
          <a:p>
            <a:pPr marL="457200" lvl="0" indent="-349250" algn="l" rtl="0">
              <a:lnSpc>
                <a:spcPct val="100000"/>
              </a:lnSpc>
              <a:spcBef>
                <a:spcPts val="48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Holy Family’s Reception Class Southport</a:t>
            </a:r>
            <a:endParaRPr sz="1900" dirty="0">
              <a:solidFill>
                <a:srgbClr val="000000"/>
              </a:solidFill>
              <a:latin typeface="Arial Rounded"/>
              <a:ea typeface="Arial Rounded"/>
              <a:cs typeface="Arial Rounded"/>
              <a:sym typeface="Arial Rounded"/>
            </a:endParaRPr>
          </a:p>
          <a:p>
            <a:pPr marL="457200" lvl="0" indent="-349250" algn="l" rtl="0">
              <a:lnSpc>
                <a:spcPct val="100000"/>
              </a:lnSpc>
              <a:spcBef>
                <a:spcPts val="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Holy Family Catholic Primary School Southport</a:t>
            </a:r>
            <a:endParaRPr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endParaRPr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r>
              <a:rPr lang="en-GB" sz="1900" dirty="0">
                <a:solidFill>
                  <a:srgbClr val="000000"/>
                </a:solidFill>
                <a:latin typeface="Arial Rounded"/>
                <a:ea typeface="Arial Rounded"/>
                <a:cs typeface="Arial Rounded"/>
                <a:sym typeface="Arial Rounded"/>
              </a:rPr>
              <a:t>You can also follow us on Twitter:</a:t>
            </a:r>
            <a:endParaRPr sz="1900" dirty="0">
              <a:solidFill>
                <a:srgbClr val="000000"/>
              </a:solidFill>
              <a:latin typeface="Arial Rounded"/>
              <a:ea typeface="Arial Rounded"/>
              <a:cs typeface="Arial Rounded"/>
              <a:sym typeface="Arial Rounded"/>
            </a:endParaRPr>
          </a:p>
          <a:p>
            <a:pPr marL="457200" lvl="0" indent="-349250" algn="l" rtl="0">
              <a:lnSpc>
                <a:spcPct val="100000"/>
              </a:lnSpc>
              <a:spcBef>
                <a:spcPts val="48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a:t>
            </a:r>
            <a:r>
              <a:rPr lang="en-GB" sz="1900" dirty="0" err="1">
                <a:solidFill>
                  <a:srgbClr val="000000"/>
                </a:solidFill>
                <a:latin typeface="Arial Rounded"/>
                <a:ea typeface="Arial Rounded"/>
                <a:cs typeface="Arial Rounded"/>
                <a:sym typeface="Arial Rounded"/>
              </a:rPr>
              <a:t>HolyFamilyCP</a:t>
            </a:r>
            <a:endParaRPr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None/>
            </a:pPr>
            <a:endParaRPr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None/>
            </a:pPr>
            <a:endParaRPr sz="1900" dirty="0">
              <a:solidFill>
                <a:srgbClr val="000000"/>
              </a:solidFill>
              <a:latin typeface="Arial Rounded"/>
              <a:ea typeface="Arial Rounded"/>
              <a:cs typeface="Arial Rounded"/>
              <a:sym typeface="Arial Rounded"/>
            </a:endParaRPr>
          </a:p>
        </p:txBody>
      </p:sp>
    </p:spTree>
  </p:cSld>
  <p:clrMapOvr>
    <a:masterClrMapping/>
  </p:clrMapOvr>
</p:sld>
</file>

<file path=ppt/theme/theme1.xml><?xml version="1.0" encoding="utf-8"?>
<a:theme xmlns:a="http://schemas.openxmlformats.org/drawingml/2006/main" name="Paradigm">
  <a:themeElements>
    <a:clrScheme name="Paradigm">
      <a:dk1>
        <a:srgbClr val="00B050"/>
      </a:dk1>
      <a:lt1>
        <a:srgbClr val="FFFFFF"/>
      </a:lt1>
      <a:dk2>
        <a:srgbClr val="666666"/>
      </a:dk2>
      <a:lt2>
        <a:srgbClr val="626B73"/>
      </a:lt2>
      <a:accent1>
        <a:srgbClr val="002F4A"/>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8377</TotalTime>
  <Words>885</Words>
  <Application>Microsoft Office PowerPoint</Application>
  <PresentationFormat>On-screen Show (16:9)</PresentationFormat>
  <Paragraphs>104</Paragraphs>
  <Slides>15</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Calibri</vt:lpstr>
      <vt:lpstr>Arial Rounded</vt:lpstr>
      <vt:lpstr>Roboto</vt:lpstr>
      <vt:lpstr>Arial</vt:lpstr>
      <vt:lpstr>Merriweather</vt:lpstr>
      <vt:lpstr>Paradigm</vt:lpstr>
      <vt:lpstr>Holy Family Catholic Primary</vt:lpstr>
      <vt:lpstr>Year 4 Staff</vt:lpstr>
      <vt:lpstr>Curriculum Overview  Autumn </vt:lpstr>
      <vt:lpstr>Multiplication check</vt:lpstr>
      <vt:lpstr>Forest School</vt:lpstr>
      <vt:lpstr>PE</vt:lpstr>
      <vt:lpstr>Attendance</vt:lpstr>
      <vt:lpstr>Start of the day</vt:lpstr>
      <vt:lpstr>Homework</vt:lpstr>
      <vt:lpstr>Code of Conduct At Holy Family we:</vt:lpstr>
      <vt:lpstr>RSHE</vt:lpstr>
      <vt:lpstr>PowerPoint Presentation</vt:lpstr>
      <vt:lpstr>PowerPoint Presentation</vt:lpstr>
      <vt:lpstr>Contact information</vt:lpstr>
      <vt:lpstr>Social Media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Holy Family Catholic Primary</dc:title>
  <dc:creator>Marie Hilton</dc:creator>
  <cp:lastModifiedBy>Marie Hilton</cp:lastModifiedBy>
  <cp:revision>6</cp:revision>
  <dcterms:modified xsi:type="dcterms:W3CDTF">2026-09-16T09:07:50Z</dcterms:modified>
</cp:coreProperties>
</file>