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77" r:id="rId17"/>
    <p:sldId id="281" r:id="rId18"/>
    <p:sldId id="282" r:id="rId19"/>
    <p:sldId id="283" r:id="rId20"/>
    <p:sldId id="284" r:id="rId21"/>
    <p:sldId id="285" r:id="rId22"/>
    <p:sldId id="292" r:id="rId23"/>
    <p:sldId id="291" r:id="rId24"/>
    <p:sldId id="296" r:id="rId25"/>
    <p:sldId id="295" r:id="rId26"/>
    <p:sldId id="294" r:id="rId27"/>
    <p:sldId id="293" r:id="rId28"/>
    <p:sldId id="290" r:id="rId29"/>
    <p:sldId id="289" r:id="rId30"/>
    <p:sldId id="288" r:id="rId31"/>
    <p:sldId id="287" r:id="rId32"/>
    <p:sldId id="299" r:id="rId33"/>
    <p:sldId id="298" r:id="rId34"/>
    <p:sldId id="297" r:id="rId35"/>
    <p:sldId id="286" r:id="rId3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hhwAnObbL0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tree&#10;&#10;AI-generated content may be incorrect.">
            <a:extLst>
              <a:ext uri="{FF2B5EF4-FFF2-40B4-BE49-F238E27FC236}">
                <a16:creationId xmlns:a16="http://schemas.microsoft.com/office/drawing/2014/main" id="{0002BBEC-1A0C-0D85-1AE0-4B3DA6C9A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axi&#10;&#10;AI-generated content may be incorrect.">
            <a:extLst>
              <a:ext uri="{FF2B5EF4-FFF2-40B4-BE49-F238E27FC236}">
                <a16:creationId xmlns:a16="http://schemas.microsoft.com/office/drawing/2014/main" id="{C29CED13-550E-2E42-AC70-C5A6B3D19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85B563FF-6A25-F07A-472C-B1DA82F66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017E142B-CAAD-A526-FC12-1F55F6EA5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57D6CE34-90F8-DA92-316B-D493A7057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678C9A3C-D402-E784-795B-FABF17517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80176F6F-2703-0D92-577E-2330F32CAB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23EDD754-E57D-13B1-FC47-D24938B950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9AF80C3C-6C79-B262-7A08-A2B979BEA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F2D235B2-A5D3-4E4D-22F4-0B83429A3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7A243E16-F32D-B160-C990-5C264B330C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FD16A296-CF09-E5FD-65B0-31D6DD175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9D26A243-BDF4-5EB1-F932-7E9E15C9E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31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5B5E8085-0584-A9FF-8570-FF2089549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0F2C8CFA-7FEC-880B-6850-8A3594F5F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1D2902E-EE9F-39F1-A233-8AF5ECC541E2}"/>
              </a:ext>
            </a:extLst>
          </p:cNvPr>
          <p:cNvSpPr/>
          <p:nvPr/>
        </p:nvSpPr>
        <p:spPr>
          <a:xfrm>
            <a:off x="2986056" y="3021811"/>
            <a:ext cx="1191675" cy="6243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4D278DFC-4378-CE15-422A-BD3D90138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F6CDA38-8B88-F3C4-E93A-678A9AAFC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8BF41D05-EA9B-1F2E-05FC-E5E6D59BFF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84D7E2-FEDC-5D31-19CB-9C463F35B4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ECDFAEB2-AB96-92C3-0CDE-9E9704804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0791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957ED-C7DB-0EDC-A557-232D72E83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8B7DFDC5-A0BA-4B57-D1B8-0FFDBA4FD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43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77D97-5F09-0145-5601-99D35F0B22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A1E6C7D8-6FB3-EC4F-A364-49CD95BAE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167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1AAB0-41D2-9B0C-BE42-377F182BF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1FF63CF-FA41-3C97-54BF-3B5994E89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02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9437F-9A16-CB4C-296F-1BEAA8A69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5FF7A4F0-C10D-9BCD-55BC-8FE0FD2DF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0982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CCF7C9-67E7-CCEB-B260-CC8A87EEF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C59373D-2EB3-3108-D99F-BAF56A4F0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51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12534-1CB6-FE11-10D2-7ED416ADB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AE794BDC-DFEB-4F08-1A65-A448FDDE9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7713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8F03F-EE4A-D51C-4268-B6711D5C6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9CF0BF5-2FCE-DC00-B103-4676AC538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66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08906-68EE-1237-05F6-6100DD548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82C6887B-EE53-2D88-A683-FC716FB36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461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D840BB-7587-3468-4BF2-32E7E91D2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9A05E0-A183-0B36-E357-699E46C757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914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A8E7B-8666-3FFA-C3FB-00CCF769C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474FF79F-81DF-AA5F-4AD9-296EAADF1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4534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22CC8A-678F-5FC6-D6D4-F31BC78C7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34907D49-631D-3C72-DEB9-DF0522E78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487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0D25BB-5BBF-F65B-E8FE-6CA3FB6A7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600B233C-26F4-89B9-C09C-739DB96BD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1930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AI-generated content may be incorrect.">
            <a:extLst>
              <a:ext uri="{FF2B5EF4-FFF2-40B4-BE49-F238E27FC236}">
                <a16:creationId xmlns:a16="http://schemas.microsoft.com/office/drawing/2014/main" id="{58806EC2-A720-4A03-21A7-7F8815A50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2025-06-27 at 05 AM</Schedule_Date>
    <Delivery_Option xmlns="4aed504c-ebe7-463e-82c7-15fe6339b33a">Schedule Delivery</Delivery_Option>
    <Schedule_ID xmlns="4aed504c-ebe7-463e-82c7-15fe6339b33a">4002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C70729-C225-496F-B751-5ACDB02001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terms/"/>
    <ds:schemaRef ds:uri="http://schemas.openxmlformats.org/package/2006/metadata/core-properties"/>
    <ds:schemaRef ds:uri="http://purl.org/dc/dcmitype/"/>
    <ds:schemaRef ds:uri="454ff3c7-bf6c-4573-850b-dc1564d2356c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0</Words>
  <Application>Microsoft Office PowerPoint</Application>
  <PresentationFormat>Custom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2025-06-27T08:06:29Z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