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93" r:id="rId21"/>
    <p:sldId id="284" r:id="rId22"/>
    <p:sldId id="285" r:id="rId23"/>
    <p:sldId id="286" r:id="rId24"/>
    <p:sldId id="287" r:id="rId25"/>
    <p:sldId id="292" r:id="rId26"/>
    <p:sldId id="290" r:id="rId27"/>
    <p:sldId id="288" r:id="rId2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d61DdbhxqU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rewards&#10;&#10;AI-generated content may be incorrect.">
            <a:extLst>
              <a:ext uri="{FF2B5EF4-FFF2-40B4-BE49-F238E27FC236}">
                <a16:creationId xmlns:a16="http://schemas.microsoft.com/office/drawing/2014/main" id="{53DC77D9-D620-3688-40DF-BCE19726E7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DD01B19E-C1CE-ABD7-24D0-DBF31123A4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E69988BC-87B3-21D0-AF69-B9CD7E39F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ssage&#10;&#10;AI-generated content may be incorrect.">
            <a:extLst>
              <a:ext uri="{FF2B5EF4-FFF2-40B4-BE49-F238E27FC236}">
                <a16:creationId xmlns:a16="http://schemas.microsoft.com/office/drawing/2014/main" id="{AB8AE10E-ED20-46B4-044E-26D71DE605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D49B47AA-8538-152F-C816-7C59C0B751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5342FEEF-FE01-E57F-4920-8F6C4A4FDA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9C106C97-70DF-CCE3-ECAB-C09399A3F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D6E114BE-7F04-59FB-82DA-9D2E8652CD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A7BB2C72-FF99-2184-761E-3797AF047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621233B4-D499-92F6-A8F1-7BE5914F6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05D6C416-09E1-8D13-57E9-77DB9CB9A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4A7CD89A-577D-684F-37DB-A6046C706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F4F570BD-5009-EF43-4A07-CA857D7DC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FEB0A94B-D41B-8FE5-6C9B-381A04930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C87B64BC-0808-84DC-136D-8050D7774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8B10FBF5-5B1F-4A3E-E819-8D03F671C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5ACF3C4B-536C-26A2-1B66-E7D33EEBDA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826" y="3142891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645043-55C8-CA01-3714-959F3590A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B8A0DE9-508A-928D-ABEF-D4AD76836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446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EE0053A5-C5BA-71A3-42F5-B8A210C0D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B494021C-60B0-6920-0520-2665DC3EA0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CCCC1C01-2BF4-AB09-9707-3DE8DAE33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notes around it&#10;&#10;AI-generated content may be incorrect.">
            <a:extLst>
              <a:ext uri="{FF2B5EF4-FFF2-40B4-BE49-F238E27FC236}">
                <a16:creationId xmlns:a16="http://schemas.microsoft.com/office/drawing/2014/main" id="{1C529B77-0C54-39B1-5BCB-1A64CDB1D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1E5A57-E04C-AF7D-648F-D142E0301E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7A866A6E-3B00-233C-CDFB-2BBBD0FD9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3010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84781-3847-AC81-C0B4-5E014EE813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resentation&#10;&#10;AI-generated content may be incorrect.">
            <a:extLst>
              <a:ext uri="{FF2B5EF4-FFF2-40B4-BE49-F238E27FC236}">
                <a16:creationId xmlns:a16="http://schemas.microsoft.com/office/drawing/2014/main" id="{3CB67A63-FF14-6852-E069-6D6A7A591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8074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2025-10-24 at 05 AM</Schedule_Date>
    <Delivery_Option xmlns="4aed504c-ebe7-463e-82c7-15fe6339b33a">Schedule Delivery</Delivery_Option>
    <Schedule_ID xmlns="4aed504c-ebe7-463e-82c7-15fe6339b33a">4350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1F86507-EED4-4B11-962B-E972233901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purl.org/dc/terms/"/>
    <ds:schemaRef ds:uri="http://schemas.microsoft.com/office/2006/documentManagement/types"/>
    <ds:schemaRef ds:uri="http://purl.org/dc/dcmitype/"/>
    <ds:schemaRef ds:uri="4aed504c-ebe7-463e-82c7-15fe6339b33a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454ff3c7-bf6c-4573-850b-dc1564d2356c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2025-10-24T08:47:46Z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