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81" r:id="rId5"/>
    <p:sldId id="280" r:id="rId6"/>
    <p:sldId id="279" r:id="rId7"/>
    <p:sldId id="278" r:id="rId8"/>
    <p:sldId id="277" r:id="rId9"/>
    <p:sldId id="276" r:id="rId10"/>
    <p:sldId id="264" r:id="rId11"/>
    <p:sldId id="263" r:id="rId12"/>
    <p:sldId id="262" r:id="rId13"/>
    <p:sldId id="261" r:id="rId14"/>
    <p:sldId id="260" r:id="rId15"/>
    <p:sldId id="259" r:id="rId16"/>
    <p:sldId id="257" r:id="rId17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1248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24/10/2025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24/10/2025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24/10/2025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24/10/2025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holding a flag&#10;&#10;AI-generated content may be incorrect.">
            <a:extLst>
              <a:ext uri="{FF2B5EF4-FFF2-40B4-BE49-F238E27FC236}">
                <a16:creationId xmlns:a16="http://schemas.microsoft.com/office/drawing/2014/main" id="{5E725574-586D-2267-C853-691FB9CA78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24931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world&#10;&#10;AI-generated content may be incorrect.">
            <a:extLst>
              <a:ext uri="{FF2B5EF4-FFF2-40B4-BE49-F238E27FC236}">
                <a16:creationId xmlns:a16="http://schemas.microsoft.com/office/drawing/2014/main" id="{4FD93736-F389-043D-5352-BDEB325C30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355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teddy bears with different expressions&#10;&#10;AI-generated content may be incorrect.">
            <a:extLst>
              <a:ext uri="{FF2B5EF4-FFF2-40B4-BE49-F238E27FC236}">
                <a16:creationId xmlns:a16="http://schemas.microsoft.com/office/drawing/2014/main" id="{B3340498-A0F0-6114-6FCB-35717E6D64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8912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black text&#10;&#10;AI-generated content may be incorrect.">
            <a:extLst>
              <a:ext uri="{FF2B5EF4-FFF2-40B4-BE49-F238E27FC236}">
                <a16:creationId xmlns:a16="http://schemas.microsoft.com/office/drawing/2014/main" id="{679A7480-CF89-B617-387D-31F7E97A4E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21705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playing with toys&#10;&#10;AI-generated content may be incorrect.">
            <a:extLst>
              <a:ext uri="{FF2B5EF4-FFF2-40B4-BE49-F238E27FC236}">
                <a16:creationId xmlns:a16="http://schemas.microsoft.com/office/drawing/2014/main" id="{42577D7D-68B4-7D77-18B7-307B2EB3FF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686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ank paper with cartoon characters&#10;&#10;AI-generated content may be incorrect.">
            <a:extLst>
              <a:ext uri="{FF2B5EF4-FFF2-40B4-BE49-F238E27FC236}">
                <a16:creationId xmlns:a16="http://schemas.microsoft.com/office/drawing/2014/main" id="{A14DC02D-B731-E701-FA38-441B1E12A8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6604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images of toys and objects&#10;&#10;AI-generated content may be incorrect.">
            <a:extLst>
              <a:ext uri="{FF2B5EF4-FFF2-40B4-BE49-F238E27FC236}">
                <a16:creationId xmlns:a16="http://schemas.microsoft.com/office/drawing/2014/main" id="{85EBC6A3-3E5C-0C86-DB79-7213693C30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text and a cartoon character&#10;&#10;AI-generated content may be incorrect.">
            <a:extLst>
              <a:ext uri="{FF2B5EF4-FFF2-40B4-BE49-F238E27FC236}">
                <a16:creationId xmlns:a16="http://schemas.microsoft.com/office/drawing/2014/main" id="{3156A39C-B15D-E407-63E6-5F4FD9B3E9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characteristics of a gender&#10;&#10;AI-generated content may be incorrect.">
            <a:extLst>
              <a:ext uri="{FF2B5EF4-FFF2-40B4-BE49-F238E27FC236}">
                <a16:creationId xmlns:a16="http://schemas.microsoft.com/office/drawing/2014/main" id="{283C84F2-0785-DE36-D179-8C5843E8A8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aphic of a child's education&#10;&#10;AI-generated content may be incorrect.">
            <a:extLst>
              <a:ext uri="{FF2B5EF4-FFF2-40B4-BE49-F238E27FC236}">
                <a16:creationId xmlns:a16="http://schemas.microsoft.com/office/drawing/2014/main" id="{AFD680FE-D60F-55F4-425C-E0216704AB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7977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art of words on a table&#10;&#10;AI-generated content may be incorrect.">
            <a:extLst>
              <a:ext uri="{FF2B5EF4-FFF2-40B4-BE49-F238E27FC236}">
                <a16:creationId xmlns:a16="http://schemas.microsoft.com/office/drawing/2014/main" id="{0F32193B-8E02-22D0-3CEF-799A6D9224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olorful squares with text&#10;&#10;AI-generated content may be incorrect.">
            <a:extLst>
              <a:ext uri="{FF2B5EF4-FFF2-40B4-BE49-F238E27FC236}">
                <a16:creationId xmlns:a16="http://schemas.microsoft.com/office/drawing/2014/main" id="{EAB8EB73-7101-855F-E1F5-AA5917B586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osters with text&#10;&#10;AI-generated content may be incorrect.">
            <a:extLst>
              <a:ext uri="{FF2B5EF4-FFF2-40B4-BE49-F238E27FC236}">
                <a16:creationId xmlns:a16="http://schemas.microsoft.com/office/drawing/2014/main" id="{1ED6B057-6CB7-E7AB-8314-A9CEAD95FE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2025-10-24 at 05 AM</Schedule_Date>
    <Delivery_Option xmlns="4aed504c-ebe7-463e-82c7-15fe6339b33a">Schedule Delivery</Delivery_Option>
    <Schedule_ID xmlns="4aed504c-ebe7-463e-82c7-15fe6339b33a">4353</Schedule_ID>
    <Delivery_Purpose xmlns="4aed504c-ebe7-463e-82c7-15fe6339b33a">Broadcast Email</Delivery_Purpose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F047A20-002D-4AB8-ABB3-0B21AF86A9E8}">
  <ds:schemaRefs>
    <ds:schemaRef ds:uri="http://schemas.microsoft.com/office/2006/documentManagement/types"/>
    <ds:schemaRef ds:uri="http://www.w3.org/XML/1998/namespace"/>
    <ds:schemaRef ds:uri="http://purl.org/dc/elements/1.1/"/>
    <ds:schemaRef ds:uri="http://schemas.microsoft.com/office/infopath/2007/PartnerControls"/>
    <ds:schemaRef ds:uri="454ff3c7-bf6c-4573-850b-dc1564d2356c"/>
    <ds:schemaRef ds:uri="http://purl.org/dc/terms/"/>
    <ds:schemaRef ds:uri="http://purl.org/dc/dcmitype/"/>
    <ds:schemaRef ds:uri="http://schemas.openxmlformats.org/package/2006/metadata/core-properties"/>
    <ds:schemaRef ds:uri="http://schemas.microsoft.com/office/2006/metadata/properties"/>
    <ds:schemaRef ds:uri="4aed504c-ebe7-463e-82c7-15fe6339b33a"/>
  </ds:schemaRefs>
</ds:datastoreItem>
</file>

<file path=customXml/itemProps2.xml><?xml version="1.0" encoding="utf-8"?>
<ds:datastoreItem xmlns:ds="http://schemas.openxmlformats.org/officeDocument/2006/customXml" ds:itemID="{6A6FDE7C-7D04-47EF-9367-5206F36BAC4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</TotalTime>
  <Words>0</Words>
  <Application>Microsoft Office PowerPoint</Application>
  <PresentationFormat>Custom</PresentationFormat>
  <Paragraphs>0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11</cp:revision>
  <dcterms:created xsi:type="dcterms:W3CDTF">2022-03-08T17:50:39Z</dcterms:created>
  <dcterms:modified xsi:type="dcterms:W3CDTF">2025-10-24T08:43:37Z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