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B750F9-B880-42D3-87ED-4CD44EFAE410}" v="5" dt="2025-05-28T13:56:57.9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nm4wl1j7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be.com/shorts/cPWyAFuTgJI?si=LFrDjEYW8yCAORU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be.com/shorts/cPWyAFuTgJI?si=LFrDjEYW8yCAORUO" TargetMode="External"/><Relationship Id="rId4" Type="http://schemas.openxmlformats.org/officeDocument/2006/relationships/hyperlink" Target="http://www.bbc.com/news/articles/cwynm4wl1j7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21928-3D9D-0F51-20FF-7352FDA7E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FAAED9A1-EE31-1782-67C8-05A6B8BE7B7B}"/>
              </a:ext>
            </a:extLst>
          </p:cNvPr>
          <p:cNvSpPr/>
          <p:nvPr/>
        </p:nvSpPr>
        <p:spPr>
          <a:xfrm>
            <a:off x="6907584" y="5342909"/>
            <a:ext cx="622770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344C8746-AC19-DBDB-63FF-288DCA55121A}"/>
              </a:ext>
            </a:extLst>
          </p:cNvPr>
          <p:cNvSpPr/>
          <p:nvPr/>
        </p:nvSpPr>
        <p:spPr>
          <a:xfrm>
            <a:off x="6695984" y="559169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2AB9BB5-DCDA-EF80-0855-24B850B04011}"/>
              </a:ext>
            </a:extLst>
          </p:cNvPr>
          <p:cNvSpPr/>
          <p:nvPr/>
        </p:nvSpPr>
        <p:spPr>
          <a:xfrm>
            <a:off x="6756656" y="586869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152B0A-ECA9-26F5-2DE1-88B95DF9C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E9F90A-F3DE-8639-9949-1DDEA26DC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23055F-B792-C830-3753-723721B31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EC9DB1-9FEC-F4EA-6838-A59A4FC36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0C2D38-3C3C-01A2-0DD5-C48BB4EF5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270E6F-BCA3-475F-6EA5-9D6FA8F5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8FD93E-273F-41BA-FF12-627F315C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CCFE1F-07D4-B20C-D599-1CAE0286D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E177BC-C96B-0ADF-2362-E27636D89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07F37-21BD-1DD5-E1C9-B94CC3C7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3AC020-9485-1247-B352-C56DC389C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F4A5B-320E-744E-5279-30BCD1CB3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7C8B0-6435-5125-1239-13A23181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33621D-445C-CD64-837A-22802CA8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8C999F6-24E7-628B-5E10-CBBBC4D90D8B}"/>
              </a:ext>
            </a:extLst>
          </p:cNvPr>
          <p:cNvSpPr/>
          <p:nvPr/>
        </p:nvSpPr>
        <p:spPr>
          <a:xfrm>
            <a:off x="7318641" y="2507587"/>
            <a:ext cx="2428983" cy="2664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29A6529-8B5E-1368-5D59-65E24B8572C7}"/>
              </a:ext>
            </a:extLst>
          </p:cNvPr>
          <p:cNvSpPr/>
          <p:nvPr/>
        </p:nvSpPr>
        <p:spPr>
          <a:xfrm>
            <a:off x="7311309" y="1565836"/>
            <a:ext cx="3171422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6ADE8C-85B7-FD86-BDD7-3710398E38A0}"/>
              </a:ext>
            </a:extLst>
          </p:cNvPr>
          <p:cNvSpPr/>
          <p:nvPr/>
        </p:nvSpPr>
        <p:spPr>
          <a:xfrm>
            <a:off x="7318642" y="1960283"/>
            <a:ext cx="3235806" cy="4303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DF4F5-0E42-D816-0ECE-BD207830E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FB846F8-23F1-180C-A6D2-BBA81D77E75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8FD397-D845-5DD0-1C77-71478CE0F4A3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476F17-445D-7CA4-D679-3D67F7B2588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4DE70-453E-7E92-1E97-F8A8F1F68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B1E65B-1496-60BD-8B83-714FFDBCA48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C482D81-D908-16BB-F785-84417086783A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74B9CB-F3C5-3008-7C91-0CE3E61B50A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4A5C8-30EB-9EAE-C376-99A4779DB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1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1FEA-2054-BF29-4B63-B2893360A03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900D295-6D72-6092-583B-ED6AFBE90B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F8565B-D040-4B73-BE85-8694E4CC7A1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B98E05-43B1-6E25-4125-FED1053F1A3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B62E66D-4963-9BDF-A7FE-17F592A7E9B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2025-06-27 at 05 AM</Schedule_Date>
    <Delivery_Option xmlns="4aed504c-ebe7-463e-82c7-15fe6339b33a">Schedule Delivery</Delivery_Option>
    <Schedule_ID xmlns="4aed504c-ebe7-463e-82c7-15fe6339b33a">4002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89088597-F7DC-41C1-B215-4B25517E15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www.w3.org/XML/1998/namespace"/>
    <ds:schemaRef ds:uri="http://purl.org/dc/terms/"/>
    <ds:schemaRef ds:uri="4aed504c-ebe7-463e-82c7-15fe6339b33a"/>
    <ds:schemaRef ds:uri="http://schemas.microsoft.com/office/2006/metadata/properties"/>
    <ds:schemaRef ds:uri="454ff3c7-bf6c-4573-850b-dc1564d2356c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41</cp:revision>
  <dcterms:created xsi:type="dcterms:W3CDTF">2022-03-08T17:50:39Z</dcterms:created>
  <dcterms:modified xsi:type="dcterms:W3CDTF">2025-06-27T08:06:53Z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