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21/04/2025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3F16B9CD-C1DB-A5EF-EC1C-8DA83F32FF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CCE9AB74-3729-D7FB-8A28-2CE9BFFA1B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7B9460AD-084F-5750-7D13-CCDBBBF5E0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DAC87333-AEF1-4800-6B2F-8269B0D360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playing music&#10;&#10;AI-generated content may be incorrect.">
            <a:extLst>
              <a:ext uri="{FF2B5EF4-FFF2-40B4-BE49-F238E27FC236}">
                <a16:creationId xmlns:a16="http://schemas.microsoft.com/office/drawing/2014/main" id="{4853EAC9-F7DE-F696-5A19-7CC2BDF630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aper with cartoon characters&#10;&#10;AI-generated content may be incorrect.">
            <a:extLst>
              <a:ext uri="{FF2B5EF4-FFF2-40B4-BE49-F238E27FC236}">
                <a16:creationId xmlns:a16="http://schemas.microsoft.com/office/drawing/2014/main" id="{A925CA8F-13CD-A0D9-51E6-A9C481B1F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with cartoon characters playing instruments&#10;&#10;AI-generated content may be incorrect.">
            <a:extLst>
              <a:ext uri="{FF2B5EF4-FFF2-40B4-BE49-F238E27FC236}">
                <a16:creationId xmlns:a16="http://schemas.microsoft.com/office/drawing/2014/main" id="{60E45F57-D0AA-B2F2-72B9-16170913A9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6B24920D-A4D6-47D1-7FAE-A1AD6D80EC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characteristics of a child&#10;&#10;AI-generated content may be incorrect.">
            <a:extLst>
              <a:ext uri="{FF2B5EF4-FFF2-40B4-BE49-F238E27FC236}">
                <a16:creationId xmlns:a16="http://schemas.microsoft.com/office/drawing/2014/main" id="{21775171-CB2C-D67E-F423-37E4D59791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E68B0588-EB45-4081-4C88-535694C5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writing and writing&#10;&#10;AI-generated content may be incorrect.">
            <a:extLst>
              <a:ext uri="{FF2B5EF4-FFF2-40B4-BE49-F238E27FC236}">
                <a16:creationId xmlns:a16="http://schemas.microsoft.com/office/drawing/2014/main" id="{61A2856A-0CB8-7606-8373-20EDC2D93F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9719CF6E-A9F1-1085-6C7D-56B2DC5E0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osters with text&#10;&#10;AI-generated content may be incorrect.">
            <a:extLst>
              <a:ext uri="{FF2B5EF4-FFF2-40B4-BE49-F238E27FC236}">
                <a16:creationId xmlns:a16="http://schemas.microsoft.com/office/drawing/2014/main" id="{6C597FE5-4E3E-6365-8868-C632B25AA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2025-04-18 at 05 AM</Schedule_Date>
    <Delivery_Option xmlns="4aed504c-ebe7-463e-82c7-15fe6339b33a">Schedule Delivery</Delivery_Option>
    <Schedule_ID xmlns="4aed504c-ebe7-463e-82c7-15fe6339b33a">3698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purl.org/dc/dcmitype/"/>
    <ds:schemaRef ds:uri="4aed504c-ebe7-463e-82c7-15fe6339b33a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www.w3.org/XML/1998/namespace"/>
    <ds:schemaRef ds:uri="http://schemas.microsoft.com/office/infopath/2007/PartnerControls"/>
    <ds:schemaRef ds:uri="454ff3c7-bf6c-4573-850b-dc1564d2356c"/>
  </ds:schemaRefs>
</ds:datastoreItem>
</file>

<file path=customXml/itemProps2.xml><?xml version="1.0" encoding="utf-8"?>
<ds:datastoreItem xmlns:ds="http://schemas.openxmlformats.org/officeDocument/2006/customXml" ds:itemID="{0B74720D-A062-4585-AD62-20EBC750B1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2025-04-21T15:15:24Z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