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sport/football/articles/c3d80p2v0x9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JYiu3QH1Ua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JYiu3QH1Ua4" TargetMode="External"/><Relationship Id="rId4" Type="http://schemas.openxmlformats.org/officeDocument/2006/relationships/hyperlink" Target="https://www.bbc.com/sport/football/articles/c3d80p2v0x9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ball player and a football ball&#10;&#10;AI-generated content may be incorrect.">
            <a:extLst>
              <a:ext uri="{FF2B5EF4-FFF2-40B4-BE49-F238E27FC236}">
                <a16:creationId xmlns:a16="http://schemas.microsoft.com/office/drawing/2014/main" id="{57946010-B48E-6A00-40D7-37884AFAD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08CE235D-DD4B-1436-73D7-579407FFC2F2}"/>
              </a:ext>
            </a:extLst>
          </p:cNvPr>
          <p:cNvSpPr/>
          <p:nvPr/>
        </p:nvSpPr>
        <p:spPr>
          <a:xfrm>
            <a:off x="6896320" y="578389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927C4E20-5CA5-0DA2-BABA-5F4BEC4BBD2E}"/>
              </a:ext>
            </a:extLst>
          </p:cNvPr>
          <p:cNvSpPr/>
          <p:nvPr/>
        </p:nvSpPr>
        <p:spPr>
          <a:xfrm>
            <a:off x="6638434" y="607670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2F63F85A-C55B-FA8B-73EC-49B84D513ADB}"/>
              </a:ext>
            </a:extLst>
          </p:cNvPr>
          <p:cNvSpPr/>
          <p:nvPr/>
        </p:nvSpPr>
        <p:spPr>
          <a:xfrm>
            <a:off x="6771732" y="63695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CD93F4BC-BF1B-0662-D6AF-1E7DC5E52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468DCFA9-60DA-5E71-C623-253356120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FC3A4D70-12C5-2FDD-3D37-E7457A94D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stadium images&#10;&#10;AI-generated content may be incorrect.">
            <a:extLst>
              <a:ext uri="{FF2B5EF4-FFF2-40B4-BE49-F238E27FC236}">
                <a16:creationId xmlns:a16="http://schemas.microsoft.com/office/drawing/2014/main" id="{277B422E-68AD-76A4-632B-7C79A349E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BA8562DE-FD0F-6164-BB1A-2EEF0868A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stadium with towers and a large roof&#10;&#10;AI-generated content may be incorrect.">
            <a:extLst>
              <a:ext uri="{FF2B5EF4-FFF2-40B4-BE49-F238E27FC236}">
                <a16:creationId xmlns:a16="http://schemas.microsoft.com/office/drawing/2014/main" id="{C1948CD1-38F0-F9D6-53D0-D8B9EB317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ports stadium with a cartoon character&#10;&#10;AI-generated content may be incorrect.">
            <a:extLst>
              <a:ext uri="{FF2B5EF4-FFF2-40B4-BE49-F238E27FC236}">
                <a16:creationId xmlns:a16="http://schemas.microsoft.com/office/drawing/2014/main" id="{3AFCD6A0-BEC2-4E61-75EA-BDDDB3429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B3151445-BE54-345F-3D8B-D23F5BCE8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CDDEECD-D665-3DBE-30B8-99EC74AEC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4E63FF54-559C-A42B-768C-8B0AFBE8F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AI-generated content may be incorrect.">
            <a:extLst>
              <a:ext uri="{FF2B5EF4-FFF2-40B4-BE49-F238E27FC236}">
                <a16:creationId xmlns:a16="http://schemas.microsoft.com/office/drawing/2014/main" id="{E2B7524D-C7B9-B8AE-F495-5777FB676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CD374C2C-A4D4-4552-1E02-CDBF446D7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CC400757-98F7-E85F-1512-00613CEC5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B246BB75-411B-86B4-CADF-5DCA62A3F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9EBBBF-DD5C-DAF6-E4BA-4DDC14BF990B}"/>
              </a:ext>
            </a:extLst>
          </p:cNvPr>
          <p:cNvSpPr/>
          <p:nvPr/>
        </p:nvSpPr>
        <p:spPr>
          <a:xfrm>
            <a:off x="7385566" y="2489867"/>
            <a:ext cx="1914297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D490D72-42E9-D472-8ABF-C02F69A1AD4C}"/>
              </a:ext>
            </a:extLst>
          </p:cNvPr>
          <p:cNvSpPr/>
          <p:nvPr/>
        </p:nvSpPr>
        <p:spPr>
          <a:xfrm>
            <a:off x="7385566" y="1564835"/>
            <a:ext cx="314722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90A9449-24E1-F3F7-73ED-16710A333412}"/>
              </a:ext>
            </a:extLst>
          </p:cNvPr>
          <p:cNvSpPr/>
          <p:nvPr/>
        </p:nvSpPr>
        <p:spPr>
          <a:xfrm>
            <a:off x="7385566" y="2027351"/>
            <a:ext cx="314722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B572CB4F-09FE-4489-4879-1296A166D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3B32B12B-B724-291D-24CC-6F5E8830047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56B44C02-A22C-D922-C467-1B4C5C5E342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6EC51A4-0C1C-0462-A914-2D02F342F2C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 cat&#10;&#10;AI-generated content may be incorrect.">
            <a:extLst>
              <a:ext uri="{FF2B5EF4-FFF2-40B4-BE49-F238E27FC236}">
                <a16:creationId xmlns:a16="http://schemas.microsoft.com/office/drawing/2014/main" id="{B0B9709F-B542-9DF9-E99B-CD04D42F2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2B0EEA0-F544-F8C6-8A5B-00354B26D71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C20E86A-0D25-709A-CB1E-312B91B82B9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3ABBA60-6B0C-A8B2-A3B0-8869D75563A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cture of a stadium&#10;&#10;AI-generated content may be incorrect.">
            <a:extLst>
              <a:ext uri="{FF2B5EF4-FFF2-40B4-BE49-F238E27FC236}">
                <a16:creationId xmlns:a16="http://schemas.microsoft.com/office/drawing/2014/main" id="{7BC49F9A-31F3-94B2-56E5-A439BC8BB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D73858B-D215-54C6-FD4E-A2FE9ADB944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7DE221E-B7CB-6CF8-89E6-27D6CC84E4CD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543A981-03A1-95B7-8ED9-694DE95903CB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702D3FC5-55EA-4465-8C21-A466007C1E4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31697B2B-6DAD-39F0-0F82-7BAC8842122F}"/>
              </a:ext>
            </a:extLst>
          </p:cNvPr>
          <p:cNvSpPr/>
          <p:nvPr/>
        </p:nvSpPr>
        <p:spPr>
          <a:xfrm>
            <a:off x="5345906" y="678420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2025-03-28 at 06 AM</Schedule_Date>
    <Delivery_Option xmlns="4aed504c-ebe7-463e-82c7-15fe6339b33a">Schedule Delivery</Delivery_Option>
    <Schedule_ID xmlns="4aed504c-ebe7-463e-82c7-15fe6339b33a">3633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www.w3.org/XML/1998/namespace"/>
    <ds:schemaRef ds:uri="http://schemas.microsoft.com/office/2006/documentManagement/types"/>
    <ds:schemaRef ds:uri="4aed504c-ebe7-463e-82c7-15fe6339b33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D1C5AC2-F32F-4EA0-842C-D20ADB605C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2025-03-28T09:16:50Z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