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14pdjkg406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shorts/2qFLA8t9TQ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shorts/2qFLA8t9TQk" TargetMode="External"/><Relationship Id="rId4" Type="http://schemas.openxmlformats.org/officeDocument/2006/relationships/hyperlink" Target="http://www.bbc.co.uk/news/articles/c14pdjkg406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lobe and icebergs on a blue background&#10;&#10;AI-generated content may be incorrect.">
            <a:extLst>
              <a:ext uri="{FF2B5EF4-FFF2-40B4-BE49-F238E27FC236}">
                <a16:creationId xmlns:a16="http://schemas.microsoft.com/office/drawing/2014/main" id="{CF34FB14-2C07-F895-9090-C1FAE57F8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4F8245-0EE3-9239-8A48-2FD5A89CDFB6}"/>
              </a:ext>
            </a:extLst>
          </p:cNvPr>
          <p:cNvSpPr/>
          <p:nvPr/>
        </p:nvSpPr>
        <p:spPr>
          <a:xfrm>
            <a:off x="6919058" y="521821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6AD3AFD-269D-B554-DDA1-8E8E8290F8B5}"/>
              </a:ext>
            </a:extLst>
          </p:cNvPr>
          <p:cNvSpPr/>
          <p:nvPr/>
        </p:nvSpPr>
        <p:spPr>
          <a:xfrm>
            <a:off x="6701482" y="546700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9EF1624-2B71-F849-1280-B2658EBA3291}"/>
              </a:ext>
            </a:extLst>
          </p:cNvPr>
          <p:cNvSpPr/>
          <p:nvPr/>
        </p:nvSpPr>
        <p:spPr>
          <a:xfrm>
            <a:off x="6768131" y="585429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9BE9D4E1-82E8-3E38-B0FB-2D03CA125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490E3F3C-7A46-3276-844A-54DAFB2B68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6E84E197-283A-0C2C-F8D7-6ADAE77CC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p&#10;&#10;AI-generated content may be incorrect.">
            <a:extLst>
              <a:ext uri="{FF2B5EF4-FFF2-40B4-BE49-F238E27FC236}">
                <a16:creationId xmlns:a16="http://schemas.microsoft.com/office/drawing/2014/main" id="{F060A690-2CF4-FDDF-A4F9-E2B17BF75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pictures&#10;&#10;AI-generated content may be incorrect.">
            <a:extLst>
              <a:ext uri="{FF2B5EF4-FFF2-40B4-BE49-F238E27FC236}">
                <a16:creationId xmlns:a16="http://schemas.microsoft.com/office/drawing/2014/main" id="{AB14AACC-C519-74D4-1804-D23F34DBE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in a sled with poles and backpack&#10;&#10;AI-generated content may be incorrect.">
            <a:extLst>
              <a:ext uri="{FF2B5EF4-FFF2-40B4-BE49-F238E27FC236}">
                <a16:creationId xmlns:a16="http://schemas.microsoft.com/office/drawing/2014/main" id="{AE3B0E53-2D12-BC9E-D3FF-1EB948ADF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iceberg and iceberg&#10;&#10;AI-generated content may be incorrect.">
            <a:extLst>
              <a:ext uri="{FF2B5EF4-FFF2-40B4-BE49-F238E27FC236}">
                <a16:creationId xmlns:a16="http://schemas.microsoft.com/office/drawing/2014/main" id="{D7B8A5A2-2C2C-5879-2818-05C9A0092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02A4ACFF-0F66-B0EB-6580-82E3D6547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ACFCB40-203D-9238-5F4B-1880254B6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A72253A9-0A26-7D6F-C7BE-E11E6C78C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rights and development&#10;&#10;AI-generated content may be incorrect.">
            <a:extLst>
              <a:ext uri="{FF2B5EF4-FFF2-40B4-BE49-F238E27FC236}">
                <a16:creationId xmlns:a16="http://schemas.microsoft.com/office/drawing/2014/main" id="{86290662-3F9B-442A-0011-307FD249B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04EC84B-B2E1-988E-7C66-F327879A46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39BB628D-D649-64E8-8B1B-17493A727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67CC82A3-6E4B-D2A6-37E5-0F1EFE709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4AB3F56-D5D0-D533-8A0C-B09D235148B9}"/>
              </a:ext>
            </a:extLst>
          </p:cNvPr>
          <p:cNvSpPr/>
          <p:nvPr/>
        </p:nvSpPr>
        <p:spPr>
          <a:xfrm>
            <a:off x="7406349" y="25134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FE851D6-2711-F14D-3503-739C04D80C5B}"/>
              </a:ext>
            </a:extLst>
          </p:cNvPr>
          <p:cNvSpPr/>
          <p:nvPr/>
        </p:nvSpPr>
        <p:spPr>
          <a:xfrm>
            <a:off x="7406348" y="1480960"/>
            <a:ext cx="251793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0A98AAA-E407-30E7-9E31-FFF41267ED17}"/>
              </a:ext>
            </a:extLst>
          </p:cNvPr>
          <p:cNvSpPr/>
          <p:nvPr/>
        </p:nvSpPr>
        <p:spPr>
          <a:xfrm>
            <a:off x="7406349" y="203544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on a sled with poles&#10;&#10;AI-generated content may be incorrect.">
            <a:extLst>
              <a:ext uri="{FF2B5EF4-FFF2-40B4-BE49-F238E27FC236}">
                <a16:creationId xmlns:a16="http://schemas.microsoft.com/office/drawing/2014/main" id="{F60B2CC9-657A-B8B2-A2F0-74E40A369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111A1FF-D166-9003-2D6B-771617C94AF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36BE61-8C6D-2E1F-99C9-AA8CBB05202B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2CA246-89D7-E2AE-6372-1B5DD096B13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06EF604-5467-572A-6578-0EB2461BC8D5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77224805-A11D-B794-ABCC-9E9DC84F64C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and text&#10;&#10;AI-generated content may be incorrect.">
            <a:extLst>
              <a:ext uri="{FF2B5EF4-FFF2-40B4-BE49-F238E27FC236}">
                <a16:creationId xmlns:a16="http://schemas.microsoft.com/office/drawing/2014/main" id="{C002C45A-B4C2-106D-BE03-D79F1FC58C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AE1651B-124A-6C66-16AA-72147514C4B1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BFC2204-9823-7268-59E9-CA157AF3844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E34453C-0512-0D0A-9C09-17D7D4EAE34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7B68D400-F534-A0D0-59D5-6C8823D35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68F4578-87CC-FDAE-C0B6-AD4A5FA5966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73AD11C8-A0BE-5CC8-C60B-F164385B4622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EE9E97-86E6-5BAB-C7F9-A4811EE5A6C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2025-12-05 at 06 AM</Schedule_Date>
    <Delivery_Option xmlns="4aed504c-ebe7-463e-82c7-15fe6339b33a">Schedule Delivery</Delivery_Option>
    <Schedule_ID xmlns="4aed504c-ebe7-463e-82c7-15fe6339b33a">4495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http://purl.org/dc/elements/1.1/"/>
    <ds:schemaRef ds:uri="http://www.w3.org/XML/1998/namespace"/>
    <ds:schemaRef ds:uri="http://purl.org/dc/dcmitype/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B5BF6A9D-68EB-495F-8189-37CA51127C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2025-12-05T10:31:59Z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