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6" r:id="rId19"/>
    <p:sldId id="275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character in front of a computer&#10;&#10;AI-generated content may be incorrect.">
            <a:extLst>
              <a:ext uri="{FF2B5EF4-FFF2-40B4-BE49-F238E27FC236}">
                <a16:creationId xmlns:a16="http://schemas.microsoft.com/office/drawing/2014/main" id="{D921BA71-8291-E25F-CB1D-63A3849A1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F6F8BC3F-0735-EE3A-53FF-E3A3EBEC0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7AE3CE00-82F5-2331-7024-BFC9A7DEF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3956E15-5FB2-056C-BC06-BC24AD6B6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a family&#10;&#10;AI-generated content may be incorrect.">
            <a:extLst>
              <a:ext uri="{FF2B5EF4-FFF2-40B4-BE49-F238E27FC236}">
                <a16:creationId xmlns:a16="http://schemas.microsoft.com/office/drawing/2014/main" id="{6563EBFB-27D0-3A85-D0E8-A7D7A7E6E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of a grocery store&#10;&#10;AI-generated content may be incorrect.">
            <a:extLst>
              <a:ext uri="{FF2B5EF4-FFF2-40B4-BE49-F238E27FC236}">
                <a16:creationId xmlns:a16="http://schemas.microsoft.com/office/drawing/2014/main" id="{C1149FB4-51B0-3358-1B7D-279A4D403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food&#10;&#10;AI-generated content may be incorrect.">
            <a:extLst>
              <a:ext uri="{FF2B5EF4-FFF2-40B4-BE49-F238E27FC236}">
                <a16:creationId xmlns:a16="http://schemas.microsoft.com/office/drawing/2014/main" id="{2992DBFB-D712-3A6B-BBEF-6259AEA8B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a soup can&#10;&#10;AI-generated content may be incorrect.">
            <a:extLst>
              <a:ext uri="{FF2B5EF4-FFF2-40B4-BE49-F238E27FC236}">
                <a16:creationId xmlns:a16="http://schemas.microsoft.com/office/drawing/2014/main" id="{B7681E5A-1DD4-A4BC-0D63-B833ABE85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red hats&#10;&#10;AI-generated content may be incorrect.">
            <a:extLst>
              <a:ext uri="{FF2B5EF4-FFF2-40B4-BE49-F238E27FC236}">
                <a16:creationId xmlns:a16="http://schemas.microsoft.com/office/drawing/2014/main" id="{E737F99E-9D71-ED17-026D-D3B16966A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socks&#10;&#10;AI-generated content may be incorrect.">
            <a:extLst>
              <a:ext uri="{FF2B5EF4-FFF2-40B4-BE49-F238E27FC236}">
                <a16:creationId xmlns:a16="http://schemas.microsoft.com/office/drawing/2014/main" id="{F727756A-AFEF-8889-A048-9FB333D66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B1DDF447-6C80-023E-C0D1-3CEC0B8D8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9D4FB16E-FD24-B613-584B-87AC7E9AD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9D159712-246C-0F62-0B17-EEF05EF65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C474924C-C6F5-A6D2-EB10-3E832C3C0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chart&#10;&#10;AI-generated content may be incorrect.">
            <a:extLst>
              <a:ext uri="{FF2B5EF4-FFF2-40B4-BE49-F238E27FC236}">
                <a16:creationId xmlns:a16="http://schemas.microsoft.com/office/drawing/2014/main" id="{72538C80-A314-DA79-93DC-41D6CEAF2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47B493F2-A145-A056-4B2B-64DE4A479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5419BF-DEF6-4773-A497-FFE6FCFCF6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elements/1.1/"/>
    <ds:schemaRef ds:uri="4aed504c-ebe7-463e-82c7-15fe6339b33a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2025-12-12T10:11:48Z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