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political campaign&#10;&#10;AI-generated content may be incorrect.">
            <a:extLst>
              <a:ext uri="{FF2B5EF4-FFF2-40B4-BE49-F238E27FC236}">
                <a16:creationId xmlns:a16="http://schemas.microsoft.com/office/drawing/2014/main" id="{E6D80761-2624-7623-FB14-7437F7F53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D61FE51A-99A7-C908-C4B4-8B2B8E562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9CB151B0-3874-34D4-2644-179EFD00AF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87A50647-2C0D-B0AF-D7AC-8D613F6121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a chart of children and a frog&#10;&#10;AI-generated content may be incorrect.">
            <a:extLst>
              <a:ext uri="{FF2B5EF4-FFF2-40B4-BE49-F238E27FC236}">
                <a16:creationId xmlns:a16="http://schemas.microsoft.com/office/drawing/2014/main" id="{4B2DE8A3-D7C3-8CD3-D5B9-0AA565FF45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sitting at a table&#10;&#10;AI-generated content may be incorrect.">
            <a:extLst>
              <a:ext uri="{FF2B5EF4-FFF2-40B4-BE49-F238E27FC236}">
                <a16:creationId xmlns:a16="http://schemas.microsoft.com/office/drawing/2014/main" id="{7DB8CD65-5F84-AD7F-561A-C1A4A74D3A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cartoon characters&#10;&#10;AI-generated content may be incorrect.">
            <a:extLst>
              <a:ext uri="{FF2B5EF4-FFF2-40B4-BE49-F238E27FC236}">
                <a16:creationId xmlns:a16="http://schemas.microsoft.com/office/drawing/2014/main" id="{9B8005DB-FF16-B7D9-095F-BFEFF9C1C5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words&#10;&#10;AI-generated content may be incorrect.">
            <a:extLst>
              <a:ext uri="{FF2B5EF4-FFF2-40B4-BE49-F238E27FC236}">
                <a16:creationId xmlns:a16="http://schemas.microsoft.com/office/drawing/2014/main" id="{A044B023-AD8A-76B2-9B14-39D4BF07BA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27F50D65-D284-28B5-EEF1-405FCDF7A4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5A8B6EFE-1704-1916-4183-568949ABD4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4C62E29C-F019-95DD-39EF-A3BD767B2B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2B401EE8-5340-EE02-8B90-CA34546D9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osters with text&#10;&#10;AI-generated content may be incorrect.">
            <a:extLst>
              <a:ext uri="{FF2B5EF4-FFF2-40B4-BE49-F238E27FC236}">
                <a16:creationId xmlns:a16="http://schemas.microsoft.com/office/drawing/2014/main" id="{5334FABF-0DA2-ABD6-30EA-E1B94281F3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2025-09-12 at 05 AM</Schedule_Date>
    <Delivery_Option xmlns="4aed504c-ebe7-463e-82c7-15fe6339b33a">Schedule Delivery</Delivery_Option>
    <Schedule_ID xmlns="4aed504c-ebe7-463e-82c7-15fe6339b33a">4186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A9425EC5-19C0-4FB3-9BA1-16B0524086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2025-09-12T09:22:25Z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