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4"/>
  </p:sldMasterIdLst>
  <p:sldIdLst>
    <p:sldId id="282" r:id="rId5"/>
    <p:sldId id="263" r:id="rId6"/>
    <p:sldId id="262" r:id="rId7"/>
    <p:sldId id="260" r:id="rId8"/>
    <p:sldId id="259" r:id="rId9"/>
    <p:sldId id="258" r:id="rId10"/>
    <p:sldId id="257" r:id="rId11"/>
    <p:sldId id="266" r:id="rId12"/>
    <p:sldId id="289" r:id="rId13"/>
    <p:sldId id="267" r:id="rId14"/>
    <p:sldId id="275" r:id="rId15"/>
    <p:sldId id="274" r:id="rId16"/>
    <p:sldId id="290" r:id="rId17"/>
    <p:sldId id="273" r:id="rId18"/>
    <p:sldId id="283" r:id="rId19"/>
    <p:sldId id="285" r:id="rId20"/>
    <p:sldId id="286" r:id="rId21"/>
    <p:sldId id="287" r:id="rId22"/>
  </p:sldIdLst>
  <p:sldSz cx="10691813" cy="7559675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660"/>
  </p:normalViewPr>
  <p:slideViewPr>
    <p:cSldViewPr snapToGrid="0">
      <p:cViewPr varScale="1">
        <p:scale>
          <a:sx n="110" d="100"/>
          <a:sy n="110" d="100"/>
        </p:scale>
        <p:origin x="1146" y="10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tableStyles" Target="tableStyles.xml"/><Relationship Id="rId3" Type="http://schemas.openxmlformats.org/officeDocument/2006/relationships/customXml" Target="../customXml/item3.xml"/><Relationship Id="rId21" Type="http://schemas.openxmlformats.org/officeDocument/2006/relationships/slide" Target="slides/slide17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theme" Target="theme/theme1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viewProps" Target="viewProps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presProps" Target="presProps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01886" y="1237197"/>
            <a:ext cx="9088041" cy="2631887"/>
          </a:xfrm>
        </p:spPr>
        <p:txBody>
          <a:bodyPr anchor="b"/>
          <a:lstStyle>
            <a:lvl1pPr algn="ctr">
              <a:defRPr sz="6614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36477" y="3970580"/>
            <a:ext cx="8018860" cy="1825171"/>
          </a:xfrm>
        </p:spPr>
        <p:txBody>
          <a:bodyPr/>
          <a:lstStyle>
            <a:lvl1pPr marL="0" indent="0" algn="ctr">
              <a:buNone/>
              <a:defRPr sz="2646"/>
            </a:lvl1pPr>
            <a:lvl2pPr marL="503972" indent="0" algn="ctr">
              <a:buNone/>
              <a:defRPr sz="2205"/>
            </a:lvl2pPr>
            <a:lvl3pPr marL="1007943" indent="0" algn="ctr">
              <a:buNone/>
              <a:defRPr sz="1984"/>
            </a:lvl3pPr>
            <a:lvl4pPr marL="1511915" indent="0" algn="ctr">
              <a:buNone/>
              <a:defRPr sz="1764"/>
            </a:lvl4pPr>
            <a:lvl5pPr marL="2015886" indent="0" algn="ctr">
              <a:buNone/>
              <a:defRPr sz="1764"/>
            </a:lvl5pPr>
            <a:lvl6pPr marL="2519858" indent="0" algn="ctr">
              <a:buNone/>
              <a:defRPr sz="1764"/>
            </a:lvl6pPr>
            <a:lvl7pPr marL="3023829" indent="0" algn="ctr">
              <a:buNone/>
              <a:defRPr sz="1764"/>
            </a:lvl7pPr>
            <a:lvl8pPr marL="3527801" indent="0" algn="ctr">
              <a:buNone/>
              <a:defRPr sz="1764"/>
            </a:lvl8pPr>
            <a:lvl9pPr marL="4031772" indent="0" algn="ctr">
              <a:buNone/>
              <a:defRPr sz="1764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13/03/2026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6498635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13/03/2026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2557354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9494" y="1884671"/>
            <a:ext cx="9221689" cy="3144614"/>
          </a:xfrm>
        </p:spPr>
        <p:txBody>
          <a:bodyPr anchor="b"/>
          <a:lstStyle>
            <a:lvl1pPr>
              <a:defRPr sz="6614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9494" y="5059035"/>
            <a:ext cx="9221689" cy="1653678"/>
          </a:xfrm>
        </p:spPr>
        <p:txBody>
          <a:bodyPr/>
          <a:lstStyle>
            <a:lvl1pPr marL="0" indent="0">
              <a:buNone/>
              <a:defRPr sz="2646">
                <a:solidFill>
                  <a:schemeClr val="tx1"/>
                </a:solidFill>
              </a:defRPr>
            </a:lvl1pPr>
            <a:lvl2pPr marL="503972" indent="0">
              <a:buNone/>
              <a:defRPr sz="2205">
                <a:solidFill>
                  <a:schemeClr val="tx1">
                    <a:tint val="75000"/>
                  </a:schemeClr>
                </a:solidFill>
              </a:defRPr>
            </a:lvl2pPr>
            <a:lvl3pPr marL="1007943" indent="0">
              <a:buNone/>
              <a:defRPr sz="1984">
                <a:solidFill>
                  <a:schemeClr val="tx1">
                    <a:tint val="75000"/>
                  </a:schemeClr>
                </a:solidFill>
              </a:defRPr>
            </a:lvl3pPr>
            <a:lvl4pPr marL="1511915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4pPr>
            <a:lvl5pPr marL="2015886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5pPr>
            <a:lvl6pPr marL="2519858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6pPr>
            <a:lvl7pPr marL="3023829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7pPr>
            <a:lvl8pPr marL="3527801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8pPr>
            <a:lvl9pPr marL="4031772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13/03/2026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8324323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735062" y="2012414"/>
            <a:ext cx="4544021" cy="4796544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412730" y="2012414"/>
            <a:ext cx="4544021" cy="4796544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13/03/2026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6526158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36455" y="402484"/>
            <a:ext cx="9221689" cy="1461188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36456" y="1853171"/>
            <a:ext cx="4523137" cy="908210"/>
          </a:xfrm>
        </p:spPr>
        <p:txBody>
          <a:bodyPr anchor="b"/>
          <a:lstStyle>
            <a:lvl1pPr marL="0" indent="0">
              <a:buNone/>
              <a:defRPr sz="2646" b="1"/>
            </a:lvl1pPr>
            <a:lvl2pPr marL="503972" indent="0">
              <a:buNone/>
              <a:defRPr sz="2205" b="1"/>
            </a:lvl2pPr>
            <a:lvl3pPr marL="1007943" indent="0">
              <a:buNone/>
              <a:defRPr sz="1984" b="1"/>
            </a:lvl3pPr>
            <a:lvl4pPr marL="1511915" indent="0">
              <a:buNone/>
              <a:defRPr sz="1764" b="1"/>
            </a:lvl4pPr>
            <a:lvl5pPr marL="2015886" indent="0">
              <a:buNone/>
              <a:defRPr sz="1764" b="1"/>
            </a:lvl5pPr>
            <a:lvl6pPr marL="2519858" indent="0">
              <a:buNone/>
              <a:defRPr sz="1764" b="1"/>
            </a:lvl6pPr>
            <a:lvl7pPr marL="3023829" indent="0">
              <a:buNone/>
              <a:defRPr sz="1764" b="1"/>
            </a:lvl7pPr>
            <a:lvl8pPr marL="3527801" indent="0">
              <a:buNone/>
              <a:defRPr sz="1764" b="1"/>
            </a:lvl8pPr>
            <a:lvl9pPr marL="4031772" indent="0">
              <a:buNone/>
              <a:defRPr sz="1764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736456" y="2761381"/>
            <a:ext cx="4523137" cy="4061576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412731" y="1853171"/>
            <a:ext cx="4545413" cy="908210"/>
          </a:xfrm>
        </p:spPr>
        <p:txBody>
          <a:bodyPr anchor="b"/>
          <a:lstStyle>
            <a:lvl1pPr marL="0" indent="0">
              <a:buNone/>
              <a:defRPr sz="2646" b="1"/>
            </a:lvl1pPr>
            <a:lvl2pPr marL="503972" indent="0">
              <a:buNone/>
              <a:defRPr sz="2205" b="1"/>
            </a:lvl2pPr>
            <a:lvl3pPr marL="1007943" indent="0">
              <a:buNone/>
              <a:defRPr sz="1984" b="1"/>
            </a:lvl3pPr>
            <a:lvl4pPr marL="1511915" indent="0">
              <a:buNone/>
              <a:defRPr sz="1764" b="1"/>
            </a:lvl4pPr>
            <a:lvl5pPr marL="2015886" indent="0">
              <a:buNone/>
              <a:defRPr sz="1764" b="1"/>
            </a:lvl5pPr>
            <a:lvl6pPr marL="2519858" indent="0">
              <a:buNone/>
              <a:defRPr sz="1764" b="1"/>
            </a:lvl6pPr>
            <a:lvl7pPr marL="3023829" indent="0">
              <a:buNone/>
              <a:defRPr sz="1764" b="1"/>
            </a:lvl7pPr>
            <a:lvl8pPr marL="3527801" indent="0">
              <a:buNone/>
              <a:defRPr sz="1764" b="1"/>
            </a:lvl8pPr>
            <a:lvl9pPr marL="4031772" indent="0">
              <a:buNone/>
              <a:defRPr sz="1764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412731" y="2761381"/>
            <a:ext cx="4545413" cy="4061576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13/03/2026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5740080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13/03/2026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0186215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13/03/2026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8282748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36455" y="503978"/>
            <a:ext cx="3448388" cy="1763924"/>
          </a:xfrm>
        </p:spPr>
        <p:txBody>
          <a:bodyPr anchor="b"/>
          <a:lstStyle>
            <a:lvl1pPr>
              <a:defRPr sz="3527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45413" y="1088455"/>
            <a:ext cx="5412730" cy="5372269"/>
          </a:xfrm>
        </p:spPr>
        <p:txBody>
          <a:bodyPr/>
          <a:lstStyle>
            <a:lvl1pPr>
              <a:defRPr sz="3527"/>
            </a:lvl1pPr>
            <a:lvl2pPr>
              <a:defRPr sz="3086"/>
            </a:lvl2pPr>
            <a:lvl3pPr>
              <a:defRPr sz="2646"/>
            </a:lvl3pPr>
            <a:lvl4pPr>
              <a:defRPr sz="2205"/>
            </a:lvl4pPr>
            <a:lvl5pPr>
              <a:defRPr sz="2205"/>
            </a:lvl5pPr>
            <a:lvl6pPr>
              <a:defRPr sz="2205"/>
            </a:lvl6pPr>
            <a:lvl7pPr>
              <a:defRPr sz="2205"/>
            </a:lvl7pPr>
            <a:lvl8pPr>
              <a:defRPr sz="2205"/>
            </a:lvl8pPr>
            <a:lvl9pPr>
              <a:defRPr sz="2205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36455" y="2267902"/>
            <a:ext cx="3448388" cy="4201570"/>
          </a:xfrm>
        </p:spPr>
        <p:txBody>
          <a:bodyPr/>
          <a:lstStyle>
            <a:lvl1pPr marL="0" indent="0">
              <a:buNone/>
              <a:defRPr sz="1764"/>
            </a:lvl1pPr>
            <a:lvl2pPr marL="503972" indent="0">
              <a:buNone/>
              <a:defRPr sz="1543"/>
            </a:lvl2pPr>
            <a:lvl3pPr marL="1007943" indent="0">
              <a:buNone/>
              <a:defRPr sz="1323"/>
            </a:lvl3pPr>
            <a:lvl4pPr marL="1511915" indent="0">
              <a:buNone/>
              <a:defRPr sz="1102"/>
            </a:lvl4pPr>
            <a:lvl5pPr marL="2015886" indent="0">
              <a:buNone/>
              <a:defRPr sz="1102"/>
            </a:lvl5pPr>
            <a:lvl6pPr marL="2519858" indent="0">
              <a:buNone/>
              <a:defRPr sz="1102"/>
            </a:lvl6pPr>
            <a:lvl7pPr marL="3023829" indent="0">
              <a:buNone/>
              <a:defRPr sz="1102"/>
            </a:lvl7pPr>
            <a:lvl8pPr marL="3527801" indent="0">
              <a:buNone/>
              <a:defRPr sz="1102"/>
            </a:lvl8pPr>
            <a:lvl9pPr marL="4031772" indent="0">
              <a:buNone/>
              <a:defRPr sz="1102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13/03/2026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0154293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36455" y="503978"/>
            <a:ext cx="3448388" cy="1763924"/>
          </a:xfrm>
        </p:spPr>
        <p:txBody>
          <a:bodyPr anchor="b"/>
          <a:lstStyle>
            <a:lvl1pPr>
              <a:defRPr sz="3527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545413" y="1088455"/>
            <a:ext cx="5412730" cy="5372269"/>
          </a:xfrm>
        </p:spPr>
        <p:txBody>
          <a:bodyPr anchor="t"/>
          <a:lstStyle>
            <a:lvl1pPr marL="0" indent="0">
              <a:buNone/>
              <a:defRPr sz="3527"/>
            </a:lvl1pPr>
            <a:lvl2pPr marL="503972" indent="0">
              <a:buNone/>
              <a:defRPr sz="3086"/>
            </a:lvl2pPr>
            <a:lvl3pPr marL="1007943" indent="0">
              <a:buNone/>
              <a:defRPr sz="2646"/>
            </a:lvl3pPr>
            <a:lvl4pPr marL="1511915" indent="0">
              <a:buNone/>
              <a:defRPr sz="2205"/>
            </a:lvl4pPr>
            <a:lvl5pPr marL="2015886" indent="0">
              <a:buNone/>
              <a:defRPr sz="2205"/>
            </a:lvl5pPr>
            <a:lvl6pPr marL="2519858" indent="0">
              <a:buNone/>
              <a:defRPr sz="2205"/>
            </a:lvl6pPr>
            <a:lvl7pPr marL="3023829" indent="0">
              <a:buNone/>
              <a:defRPr sz="2205"/>
            </a:lvl7pPr>
            <a:lvl8pPr marL="3527801" indent="0">
              <a:buNone/>
              <a:defRPr sz="2205"/>
            </a:lvl8pPr>
            <a:lvl9pPr marL="4031772" indent="0">
              <a:buNone/>
              <a:defRPr sz="2205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36455" y="2267902"/>
            <a:ext cx="3448388" cy="4201570"/>
          </a:xfrm>
        </p:spPr>
        <p:txBody>
          <a:bodyPr/>
          <a:lstStyle>
            <a:lvl1pPr marL="0" indent="0">
              <a:buNone/>
              <a:defRPr sz="1764"/>
            </a:lvl1pPr>
            <a:lvl2pPr marL="503972" indent="0">
              <a:buNone/>
              <a:defRPr sz="1543"/>
            </a:lvl2pPr>
            <a:lvl3pPr marL="1007943" indent="0">
              <a:buNone/>
              <a:defRPr sz="1323"/>
            </a:lvl3pPr>
            <a:lvl4pPr marL="1511915" indent="0">
              <a:buNone/>
              <a:defRPr sz="1102"/>
            </a:lvl4pPr>
            <a:lvl5pPr marL="2015886" indent="0">
              <a:buNone/>
              <a:defRPr sz="1102"/>
            </a:lvl5pPr>
            <a:lvl6pPr marL="2519858" indent="0">
              <a:buNone/>
              <a:defRPr sz="1102"/>
            </a:lvl6pPr>
            <a:lvl7pPr marL="3023829" indent="0">
              <a:buNone/>
              <a:defRPr sz="1102"/>
            </a:lvl7pPr>
            <a:lvl8pPr marL="3527801" indent="0">
              <a:buNone/>
              <a:defRPr sz="1102"/>
            </a:lvl8pPr>
            <a:lvl9pPr marL="4031772" indent="0">
              <a:buNone/>
              <a:defRPr sz="1102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13/03/2026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3506406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13/03/2026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6754490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651329" y="402483"/>
            <a:ext cx="2305422" cy="6406475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735063" y="402483"/>
            <a:ext cx="6782619" cy="640647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13/03/2026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2406799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735062" y="402484"/>
            <a:ext cx="9221689" cy="146118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35062" y="2012414"/>
            <a:ext cx="9221689" cy="479654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35062" y="7006700"/>
            <a:ext cx="2405658" cy="40248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323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5BD05AA-EA16-4617-B9D6-26C8638BAEC9}" type="datetimeFigureOut">
              <a:rPr lang="en-GB" smtClean="0"/>
              <a:t>13/03/2026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541663" y="7006700"/>
            <a:ext cx="3608487" cy="40248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323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551093" y="7006700"/>
            <a:ext cx="2405658" cy="40248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323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6254422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1007943" rtl="0" eaLnBrk="1" latinLnBrk="0" hangingPunct="1">
        <a:lnSpc>
          <a:spcPct val="90000"/>
        </a:lnSpc>
        <a:spcBef>
          <a:spcPct val="0"/>
        </a:spcBef>
        <a:buNone/>
        <a:defRPr sz="485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51986" indent="-251986" algn="l" defTabSz="1007943" rtl="0" eaLnBrk="1" latinLnBrk="0" hangingPunct="1">
        <a:lnSpc>
          <a:spcPct val="90000"/>
        </a:lnSpc>
        <a:spcBef>
          <a:spcPts val="1102"/>
        </a:spcBef>
        <a:buFont typeface="Arial" panose="020B0604020202020204" pitchFamily="34" charset="0"/>
        <a:buChar char="•"/>
        <a:defRPr sz="3086" kern="1200">
          <a:solidFill>
            <a:schemeClr val="tx1"/>
          </a:solidFill>
          <a:latin typeface="+mn-lt"/>
          <a:ea typeface="+mn-ea"/>
          <a:cs typeface="+mn-cs"/>
        </a:defRPr>
      </a:lvl1pPr>
      <a:lvl2pPr marL="755957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2646" kern="1200">
          <a:solidFill>
            <a:schemeClr val="tx1"/>
          </a:solidFill>
          <a:latin typeface="+mn-lt"/>
          <a:ea typeface="+mn-ea"/>
          <a:cs typeface="+mn-cs"/>
        </a:defRPr>
      </a:lvl2pPr>
      <a:lvl3pPr marL="1259929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2205" kern="1200">
          <a:solidFill>
            <a:schemeClr val="tx1"/>
          </a:solidFill>
          <a:latin typeface="+mn-lt"/>
          <a:ea typeface="+mn-ea"/>
          <a:cs typeface="+mn-cs"/>
        </a:defRPr>
      </a:lvl3pPr>
      <a:lvl4pPr marL="1763900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4pPr>
      <a:lvl5pPr marL="2267872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5pPr>
      <a:lvl6pPr marL="2771844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6pPr>
      <a:lvl7pPr marL="3275815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7pPr>
      <a:lvl8pPr marL="3779787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8pPr>
      <a:lvl9pPr marL="4283758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1pPr>
      <a:lvl2pPr marL="503972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2pPr>
      <a:lvl3pPr marL="1007943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3pPr>
      <a:lvl4pPr marL="1511915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4pPr>
      <a:lvl5pPr marL="2015886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5pPr>
      <a:lvl6pPr marL="2519858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6pPr>
      <a:lvl7pPr marL="3023829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7pPr>
      <a:lvl8pPr marL="3527801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8pPr>
      <a:lvl9pPr marL="4031772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bbc.com/news/articles/cpw0xw5nqglo" TargetMode="External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Relationship Id="rId5" Type="http://schemas.openxmlformats.org/officeDocument/2006/relationships/hyperlink" Target="http://www.picture-news.co.uk/discuss" TargetMode="External"/><Relationship Id="rId4" Type="http://schemas.openxmlformats.org/officeDocument/2006/relationships/hyperlink" Target="http://www.youtube.com/shorts/YdxMyVxtJDc" TargetMode="Externa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hyperlink" Target="http://www.picture-news.co.uk/discuss" TargetMode="External"/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1.xml"/><Relationship Id="rId5" Type="http://schemas.openxmlformats.org/officeDocument/2006/relationships/hyperlink" Target="http://www.youtube.com/shorts/YdxMyVxtJDc" TargetMode="External"/><Relationship Id="rId4" Type="http://schemas.openxmlformats.org/officeDocument/2006/relationships/hyperlink" Target="https://www.bbc.com/news/articles/cpw0xw5nqglo" TargetMode="Externa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google.com/maps/place/Picture+News+Ltd./@54.0654073,-1.6041829,17z/data=!3m1!4b1!4m5!3m4!1s0x4879558c41026739:0xe9784a936f7748ed!8m2!3d54.0653775!4d-1.6019765" TargetMode="External"/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1.xml"/><Relationship Id="rId6" Type="http://schemas.openxmlformats.org/officeDocument/2006/relationships/hyperlink" Target="http://www.picture-news.co.uk/discuss" TargetMode="External"/><Relationship Id="rId5" Type="http://schemas.openxmlformats.org/officeDocument/2006/relationships/hyperlink" Target="mailto:help@picture-news.co.uk?subject=This%20week's%20news" TargetMode="External"/><Relationship Id="rId4" Type="http://schemas.openxmlformats.org/officeDocument/2006/relationships/hyperlink" Target="https://twitter.com/helppicture" TargetMode="Externa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hyperlink" Target="https://twitter.com/helppicture" TargetMode="External"/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1.xml"/><Relationship Id="rId5" Type="http://schemas.openxmlformats.org/officeDocument/2006/relationships/hyperlink" Target="http://www.picture-news.co.uk/discuss" TargetMode="External"/><Relationship Id="rId4" Type="http://schemas.openxmlformats.org/officeDocument/2006/relationships/hyperlink" Target="mailto:help@picture-news.co.uk?subject=This%20week's%20news" TargetMode="Externa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hyperlink" Target="https://twitter.com/helppicture" TargetMode="External"/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1.xml"/><Relationship Id="rId5" Type="http://schemas.openxmlformats.org/officeDocument/2006/relationships/hyperlink" Target="http://www.picture-news.co.uk/discuss" TargetMode="External"/><Relationship Id="rId4" Type="http://schemas.openxmlformats.org/officeDocument/2006/relationships/hyperlink" Target="mailto:help@picture-news.co.uk?subject=This%20week's%20news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862EF164-E282-ECDD-2BF0-4D289A1C512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  <p:sp>
        <p:nvSpPr>
          <p:cNvPr id="4" name="Rectangle 3">
            <a:hlinkClick r:id="rId3"/>
            <a:extLst>
              <a:ext uri="{FF2B5EF4-FFF2-40B4-BE49-F238E27FC236}">
                <a16:creationId xmlns:a16="http://schemas.microsoft.com/office/drawing/2014/main" id="{CE3DCD03-9D2D-14E1-28D2-F87AD77B1E3F}"/>
              </a:ext>
            </a:extLst>
          </p:cNvPr>
          <p:cNvSpPr/>
          <p:nvPr/>
        </p:nvSpPr>
        <p:spPr>
          <a:xfrm>
            <a:off x="4601627" y="5961928"/>
            <a:ext cx="744279" cy="27699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Rectangle 4">
            <a:hlinkClick r:id="rId4"/>
            <a:extLst>
              <a:ext uri="{FF2B5EF4-FFF2-40B4-BE49-F238E27FC236}">
                <a16:creationId xmlns:a16="http://schemas.microsoft.com/office/drawing/2014/main" id="{F3AA76F6-5A46-93C3-9793-159D7A02B820}"/>
              </a:ext>
            </a:extLst>
          </p:cNvPr>
          <p:cNvSpPr/>
          <p:nvPr/>
        </p:nvSpPr>
        <p:spPr>
          <a:xfrm>
            <a:off x="4166522" y="6215789"/>
            <a:ext cx="723014" cy="27699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Rectangle 5">
            <a:hlinkClick r:id="rId5"/>
            <a:extLst>
              <a:ext uri="{FF2B5EF4-FFF2-40B4-BE49-F238E27FC236}">
                <a16:creationId xmlns:a16="http://schemas.microsoft.com/office/drawing/2014/main" id="{3FC4F0EC-2063-55EF-ABB8-DC38744A8009}"/>
              </a:ext>
            </a:extLst>
          </p:cNvPr>
          <p:cNvSpPr/>
          <p:nvPr/>
        </p:nvSpPr>
        <p:spPr>
          <a:xfrm>
            <a:off x="4306769" y="6497860"/>
            <a:ext cx="589716" cy="27699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87128177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C3E2C95E-B3F2-594B-D681-AA75183C61A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8716830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D0F7F961-A04E-B3C5-9A81-F1754F6A1D1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9423199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F863AF3C-E83E-7F28-07F0-9671F026C38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2607340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66F5E237-7C25-898A-AAF2-BDBD8268997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9510469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DA798915-5B86-3A10-C818-2DA2A3EE494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010958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708919A0-A958-BB9E-AF70-E0E96A767BA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19267236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5D1C54BC-8CCC-F4F2-E471-1FCB4E1EE17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18994109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C8D6B02D-FA06-CECA-79CA-6619CBF3EDB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68784646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EC5AED17-611A-6CE8-57D1-F8C7A10BCB9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20582910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539B11EA-F72B-2A3E-C89A-AAD5B18C935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46847082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7E05C634-84D0-9D9D-EE56-9A5027E0070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31043331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D7E9F153-C186-911F-11C5-B0116DF778F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10307892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2E6A9267-6A0E-8560-635A-26D693CA715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65169469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1D2FF3A1-B813-362D-FA92-9A88386BB4C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  <p:sp>
        <p:nvSpPr>
          <p:cNvPr id="4" name="Rectangle 3">
            <a:hlinkClick r:id="rId3"/>
            <a:extLst>
              <a:ext uri="{FF2B5EF4-FFF2-40B4-BE49-F238E27FC236}">
                <a16:creationId xmlns:a16="http://schemas.microsoft.com/office/drawing/2014/main" id="{892FD944-8904-ECEA-0B68-D32B53519130}"/>
              </a:ext>
            </a:extLst>
          </p:cNvPr>
          <p:cNvSpPr/>
          <p:nvPr/>
        </p:nvSpPr>
        <p:spPr>
          <a:xfrm>
            <a:off x="7406349" y="2540370"/>
            <a:ext cx="1918403" cy="24608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Rectangle 4">
            <a:hlinkClick r:id="rId4"/>
            <a:extLst>
              <a:ext uri="{FF2B5EF4-FFF2-40B4-BE49-F238E27FC236}">
                <a16:creationId xmlns:a16="http://schemas.microsoft.com/office/drawing/2014/main" id="{62F0B187-2C7C-CD05-DF34-33B800B5F4C4}"/>
              </a:ext>
            </a:extLst>
          </p:cNvPr>
          <p:cNvSpPr/>
          <p:nvPr/>
        </p:nvSpPr>
        <p:spPr>
          <a:xfrm>
            <a:off x="7406348" y="1602879"/>
            <a:ext cx="2969043" cy="353511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Rectangle 5">
            <a:hlinkClick r:id="rId5"/>
            <a:extLst>
              <a:ext uri="{FF2B5EF4-FFF2-40B4-BE49-F238E27FC236}">
                <a16:creationId xmlns:a16="http://schemas.microsoft.com/office/drawing/2014/main" id="{6EE5BFBD-8B3D-164C-0F9E-347A8E94E829}"/>
              </a:ext>
            </a:extLst>
          </p:cNvPr>
          <p:cNvSpPr/>
          <p:nvPr/>
        </p:nvSpPr>
        <p:spPr>
          <a:xfrm>
            <a:off x="7406349" y="1956390"/>
            <a:ext cx="2418135" cy="35351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723814972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89377352-9C27-EC37-5336-4714E633438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  <p:sp>
        <p:nvSpPr>
          <p:cNvPr id="4" name="Rectangle 3">
            <a:hlinkClick r:id="rId3"/>
            <a:extLst>
              <a:ext uri="{FF2B5EF4-FFF2-40B4-BE49-F238E27FC236}">
                <a16:creationId xmlns:a16="http://schemas.microsoft.com/office/drawing/2014/main" id="{3D4F340F-E427-AD24-8BB2-55A6AFF42070}"/>
              </a:ext>
            </a:extLst>
          </p:cNvPr>
          <p:cNvSpPr/>
          <p:nvPr/>
        </p:nvSpPr>
        <p:spPr>
          <a:xfrm>
            <a:off x="9849411" y="6780780"/>
            <a:ext cx="274331" cy="2804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Rectangle 4">
            <a:hlinkClick r:id="rId4"/>
            <a:extLst>
              <a:ext uri="{FF2B5EF4-FFF2-40B4-BE49-F238E27FC236}">
                <a16:creationId xmlns:a16="http://schemas.microsoft.com/office/drawing/2014/main" id="{E20DCEDE-0B45-E28C-2DE1-C9F551C61938}"/>
              </a:ext>
            </a:extLst>
          </p:cNvPr>
          <p:cNvSpPr/>
          <p:nvPr/>
        </p:nvSpPr>
        <p:spPr>
          <a:xfrm>
            <a:off x="9457827" y="6780780"/>
            <a:ext cx="274331" cy="2804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Rectangle 5">
            <a:hlinkClick r:id="rId5"/>
            <a:extLst>
              <a:ext uri="{FF2B5EF4-FFF2-40B4-BE49-F238E27FC236}">
                <a16:creationId xmlns:a16="http://schemas.microsoft.com/office/drawing/2014/main" id="{0A5B2E1A-7F07-E6D8-8D5A-5EFC9E74BEB2}"/>
              </a:ext>
            </a:extLst>
          </p:cNvPr>
          <p:cNvSpPr/>
          <p:nvPr/>
        </p:nvSpPr>
        <p:spPr>
          <a:xfrm>
            <a:off x="9066244" y="6780780"/>
            <a:ext cx="274331" cy="2804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7" name="Rectangle 6">
            <a:hlinkClick r:id="rId6"/>
            <a:extLst>
              <a:ext uri="{FF2B5EF4-FFF2-40B4-BE49-F238E27FC236}">
                <a16:creationId xmlns:a16="http://schemas.microsoft.com/office/drawing/2014/main" id="{9E99D0EB-0F05-7130-ACA7-4CB64BBE2657}"/>
              </a:ext>
            </a:extLst>
          </p:cNvPr>
          <p:cNvSpPr/>
          <p:nvPr/>
        </p:nvSpPr>
        <p:spPr>
          <a:xfrm>
            <a:off x="8674661" y="6780780"/>
            <a:ext cx="274331" cy="2804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8" name="Rectangle 7">
            <a:hlinkClick r:id="rId6"/>
            <a:extLst>
              <a:ext uri="{FF2B5EF4-FFF2-40B4-BE49-F238E27FC236}">
                <a16:creationId xmlns:a16="http://schemas.microsoft.com/office/drawing/2014/main" id="{124FB7C2-33E6-5023-3A1A-2909B1DF31AB}"/>
              </a:ext>
            </a:extLst>
          </p:cNvPr>
          <p:cNvSpPr/>
          <p:nvPr/>
        </p:nvSpPr>
        <p:spPr>
          <a:xfrm>
            <a:off x="5345906" y="6783572"/>
            <a:ext cx="2267006" cy="27699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956410818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F1D51361-700E-125F-42D8-8806D3D9A14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  <p:sp>
        <p:nvSpPr>
          <p:cNvPr id="4" name="Rectangle 3">
            <a:hlinkClick r:id="rId3"/>
            <a:extLst>
              <a:ext uri="{FF2B5EF4-FFF2-40B4-BE49-F238E27FC236}">
                <a16:creationId xmlns:a16="http://schemas.microsoft.com/office/drawing/2014/main" id="{B7ACC87D-C7B3-F2F8-4D45-5F3ECE91AB09}"/>
              </a:ext>
            </a:extLst>
          </p:cNvPr>
          <p:cNvSpPr/>
          <p:nvPr/>
        </p:nvSpPr>
        <p:spPr>
          <a:xfrm>
            <a:off x="9033278" y="6788036"/>
            <a:ext cx="274331" cy="2804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Rectangle 4">
            <a:hlinkClick r:id="rId4"/>
            <a:extLst>
              <a:ext uri="{FF2B5EF4-FFF2-40B4-BE49-F238E27FC236}">
                <a16:creationId xmlns:a16="http://schemas.microsoft.com/office/drawing/2014/main" id="{52464D08-7341-8CDD-CC9F-AAD988277F44}"/>
              </a:ext>
            </a:extLst>
          </p:cNvPr>
          <p:cNvSpPr/>
          <p:nvPr/>
        </p:nvSpPr>
        <p:spPr>
          <a:xfrm>
            <a:off x="7028438" y="6788036"/>
            <a:ext cx="274331" cy="2804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Rectangle 5">
            <a:hlinkClick r:id="rId5"/>
            <a:extLst>
              <a:ext uri="{FF2B5EF4-FFF2-40B4-BE49-F238E27FC236}">
                <a16:creationId xmlns:a16="http://schemas.microsoft.com/office/drawing/2014/main" id="{5801412F-5B88-50F8-9BFC-7BD206C45591}"/>
              </a:ext>
            </a:extLst>
          </p:cNvPr>
          <p:cNvSpPr/>
          <p:nvPr/>
        </p:nvSpPr>
        <p:spPr>
          <a:xfrm>
            <a:off x="4886432" y="6741591"/>
            <a:ext cx="274331" cy="2804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307053247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C0C927EE-30E3-ED0F-912E-2CBA13004F0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  <p:sp>
        <p:nvSpPr>
          <p:cNvPr id="4" name="Rectangle 3">
            <a:hlinkClick r:id="rId3"/>
            <a:extLst>
              <a:ext uri="{FF2B5EF4-FFF2-40B4-BE49-F238E27FC236}">
                <a16:creationId xmlns:a16="http://schemas.microsoft.com/office/drawing/2014/main" id="{1BC9B53C-51FD-1F24-F802-58B960FF619F}"/>
              </a:ext>
            </a:extLst>
          </p:cNvPr>
          <p:cNvSpPr/>
          <p:nvPr/>
        </p:nvSpPr>
        <p:spPr>
          <a:xfrm>
            <a:off x="9033278" y="6788036"/>
            <a:ext cx="274331" cy="2804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Rectangle 4">
            <a:hlinkClick r:id="rId4"/>
            <a:extLst>
              <a:ext uri="{FF2B5EF4-FFF2-40B4-BE49-F238E27FC236}">
                <a16:creationId xmlns:a16="http://schemas.microsoft.com/office/drawing/2014/main" id="{69D328A6-4DF0-8FE0-4136-3BF41BE47E84}"/>
              </a:ext>
            </a:extLst>
          </p:cNvPr>
          <p:cNvSpPr/>
          <p:nvPr/>
        </p:nvSpPr>
        <p:spPr>
          <a:xfrm>
            <a:off x="7028438" y="6788036"/>
            <a:ext cx="274331" cy="2804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Rectangle 5">
            <a:hlinkClick r:id="rId5"/>
            <a:extLst>
              <a:ext uri="{FF2B5EF4-FFF2-40B4-BE49-F238E27FC236}">
                <a16:creationId xmlns:a16="http://schemas.microsoft.com/office/drawing/2014/main" id="{53441743-9115-99BE-31BE-4C590085515E}"/>
              </a:ext>
            </a:extLst>
          </p:cNvPr>
          <p:cNvSpPr/>
          <p:nvPr/>
        </p:nvSpPr>
        <p:spPr>
          <a:xfrm>
            <a:off x="4886432" y="6741591"/>
            <a:ext cx="274331" cy="2804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387600261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A5776240F08A6343B664C8B743EE5C5B" ma:contentTypeVersion="16" ma:contentTypeDescription="Create a new document." ma:contentTypeScope="" ma:versionID="89279389954b487aec73dd59cf6b699a">
  <xsd:schema xmlns:xsd="http://www.w3.org/2001/XMLSchema" xmlns:xs="http://www.w3.org/2001/XMLSchema" xmlns:p="http://schemas.microsoft.com/office/2006/metadata/properties" xmlns:ns2="4aed504c-ebe7-463e-82c7-15fe6339b33a" xmlns:ns3="454ff3c7-bf6c-4573-850b-dc1564d2356c" targetNamespace="http://schemas.microsoft.com/office/2006/metadata/properties" ma:root="true" ma:fieldsID="dc6e19a86db091d1427fa9d580237c5c" ns2:_="" ns3:_="">
    <xsd:import namespace="4aed504c-ebe7-463e-82c7-15fe6339b33a"/>
    <xsd:import namespace="454ff3c7-bf6c-4573-850b-dc1564d2356c"/>
    <xsd:element name="properties">
      <xsd:complexType>
        <xsd:sequence>
          <xsd:element name="documentManagement">
            <xsd:complexType>
              <xsd:all>
                <xsd:element ref="ns2:Schedule_ID" minOccurs="0"/>
                <xsd:element ref="ns2:Schedule_Date" minOccurs="0"/>
                <xsd:element ref="ns2:MediaServiceMetadata" minOccurs="0"/>
                <xsd:element ref="ns2:MediaServiceFastMetadata" minOccurs="0"/>
                <xsd:element ref="ns2:MediaServiceAutoTags" minOccurs="0"/>
                <xsd:element ref="ns2:MediaServiceGenerationTime" minOccurs="0"/>
                <xsd:element ref="ns2:MediaServiceEventHashCode" minOccurs="0"/>
                <xsd:element ref="ns2:Delivery_Option" minOccurs="0"/>
                <xsd:element ref="ns2:Delivery_Purpose" minOccurs="0"/>
                <xsd:element ref="ns2:MediaServiceOCR" minOccurs="0"/>
                <xsd:element ref="ns2:MediaServiceDateTaken" minOccurs="0"/>
                <xsd:element ref="ns2:lcf76f155ced4ddcb4097134ff3c332f" minOccurs="0"/>
                <xsd:element ref="ns3:TaxCatchAll" minOccurs="0"/>
                <xsd:element ref="ns2:MediaServiceObjectDetectorVersions" minOccurs="0"/>
                <xsd:element ref="ns2:MediaServiceSearchPropertie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aed504c-ebe7-463e-82c7-15fe6339b33a" elementFormDefault="qualified">
    <xsd:import namespace="http://schemas.microsoft.com/office/2006/documentManagement/types"/>
    <xsd:import namespace="http://schemas.microsoft.com/office/infopath/2007/PartnerControls"/>
    <xsd:element name="Schedule_ID" ma:index="8" nillable="true" ma:displayName="Schedule_ID" ma:format="Dropdown" ma:indexed="true" ma:internalName="Schedule_ID">
      <xsd:simpleType>
        <xsd:restriction base="dms:Text">
          <xsd:maxLength value="255"/>
        </xsd:restriction>
      </xsd:simpleType>
    </xsd:element>
    <xsd:element name="Schedule_Date" ma:index="9" nillable="true" ma:displayName="Schedule_Date" ma:format="Dropdown" ma:indexed="true" ma:internalName="Schedule_Date">
      <xsd:simpleType>
        <xsd:restriction base="dms:Text">
          <xsd:maxLength value="255"/>
        </xsd:restriction>
      </xsd:simpleType>
    </xsd:element>
    <xsd:element name="MediaServiceMetadata" ma:index="10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11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2" nillable="true" ma:displayName="Tags" ma:internalName="MediaServiceAutoTags" ma:readOnly="true">
      <xsd:simpleType>
        <xsd:restriction base="dms:Text"/>
      </xsd:simpleType>
    </xsd:element>
    <xsd:element name="MediaServiceGenerationTime" ma:index="13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4" nillable="true" ma:displayName="MediaServiceEventHashCode" ma:hidden="true" ma:internalName="MediaServiceEventHashCode" ma:readOnly="true">
      <xsd:simpleType>
        <xsd:restriction base="dms:Text"/>
      </xsd:simpleType>
    </xsd:element>
    <xsd:element name="Delivery_Option" ma:index="15" nillable="true" ma:displayName="Delivery_Option" ma:format="Dropdown" ma:indexed="true" ma:internalName="Delivery_Option">
      <xsd:simpleType>
        <xsd:restriction base="dms:Text">
          <xsd:maxLength value="255"/>
        </xsd:restriction>
      </xsd:simpleType>
    </xsd:element>
    <xsd:element name="Delivery_Purpose" ma:index="16" nillable="true" ma:displayName="Delivery_Purpose" ma:format="Dropdown" ma:indexed="true" ma:internalName="Delivery_Purpose">
      <xsd:simpleType>
        <xsd:restriction base="dms:Text">
          <xsd:maxLength value="255"/>
        </xsd:restriction>
      </xsd:simpleType>
    </xsd:element>
    <xsd:element name="MediaServiceOCR" ma:index="17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DateTaken" ma:index="18" nillable="true" ma:displayName="MediaServiceDateTaken" ma:hidden="true" ma:internalName="MediaServiceDateTaken" ma:readOnly="true">
      <xsd:simpleType>
        <xsd:restriction base="dms:Text"/>
      </xsd:simpleType>
    </xsd:element>
    <xsd:element name="lcf76f155ced4ddcb4097134ff3c332f" ma:index="20" nillable="true" ma:taxonomy="true" ma:internalName="lcf76f155ced4ddcb4097134ff3c332f" ma:taxonomyFieldName="MediaServiceImageTags" ma:displayName="Image Tags" ma:readOnly="false" ma:fieldId="{5cf76f15-5ced-4ddc-b409-7134ff3c332f}" ma:taxonomyMulti="true" ma:sspId="cd51b7ef-f8cd-44b7-9228-79928f86fec9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bjectDetectorVersions" ma:index="22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SearchProperties" ma:index="23" nillable="true" ma:displayName="MediaServiceSearchProperties" ma:hidden="true" ma:internalName="MediaServiceSearchProperties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54ff3c7-bf6c-4573-850b-dc1564d2356c" elementFormDefault="qualified">
    <xsd:import namespace="http://schemas.microsoft.com/office/2006/documentManagement/types"/>
    <xsd:import namespace="http://schemas.microsoft.com/office/infopath/2007/PartnerControls"/>
    <xsd:element name="TaxCatchAll" ma:index="21" nillable="true" ma:displayName="Taxonomy Catch All Column" ma:hidden="true" ma:list="{de0ae38d-49e6-46b5-8de1-ffade988209e}" ma:internalName="TaxCatchAll" ma:showField="CatchAllData" ma:web="454ff3c7-bf6c-4573-850b-dc1564d2356c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454ff3c7-bf6c-4573-850b-dc1564d2356c" xsi:nil="true"/>
    <lcf76f155ced4ddcb4097134ff3c332f xmlns="4aed504c-ebe7-463e-82c7-15fe6339b33a">
      <Terms xmlns="http://schemas.microsoft.com/office/infopath/2007/PartnerControls"/>
    </lcf76f155ced4ddcb4097134ff3c332f>
    <Schedule_Date xmlns="4aed504c-ebe7-463e-82c7-15fe6339b33a">2026-03-13 at 06 AM</Schedule_Date>
    <Delivery_Option xmlns="4aed504c-ebe7-463e-82c7-15fe6339b33a">Schedule Delivery</Delivery_Option>
    <Schedule_ID xmlns="4aed504c-ebe7-463e-82c7-15fe6339b33a">4782</Schedule_ID>
    <Delivery_Purpose xmlns="4aed504c-ebe7-463e-82c7-15fe6339b33a">Broadcast Email</Delivery_Purpose>
  </documentManagement>
</p:properties>
</file>

<file path=customXml/itemProps1.xml><?xml version="1.0" encoding="utf-8"?>
<ds:datastoreItem xmlns:ds="http://schemas.openxmlformats.org/officeDocument/2006/customXml" ds:itemID="{E4FA900F-8E1D-4581-8289-191A75E226C1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965539BF-D5DE-423F-83C3-FD5EF82FE49E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4aed504c-ebe7-463e-82c7-15fe6339b33a"/>
    <ds:schemaRef ds:uri="454ff3c7-bf6c-4573-850b-dc1564d2356c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4F047A20-002D-4AB8-ABB3-0B21AF86A9E8}">
  <ds:schemaRefs>
    <ds:schemaRef ds:uri="4aed504c-ebe7-463e-82c7-15fe6339b33a"/>
    <ds:schemaRef ds:uri="454ff3c7-bf6c-4573-850b-dc1564d2356c"/>
    <ds:schemaRef ds:uri="http://www.w3.org/XML/1998/namespace"/>
    <ds:schemaRef ds:uri="http://schemas.microsoft.com/office/2006/documentManagement/types"/>
    <ds:schemaRef ds:uri="http://purl.org/dc/elements/1.1/"/>
    <ds:schemaRef ds:uri="http://schemas.microsoft.com/office/2006/metadata/properties"/>
    <ds:schemaRef ds:uri="http://purl.org/dc/dcmitype/"/>
    <ds:schemaRef ds:uri="http://purl.org/dc/terms/"/>
    <ds:schemaRef ds:uri="http://schemas.microsoft.com/office/infopath/2007/PartnerControls"/>
    <ds:schemaRef ds:uri="http://schemas.openxmlformats.org/package/2006/metadata/core-propertie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4</TotalTime>
  <Words>0</Words>
  <Application>Microsoft Office PowerPoint</Application>
  <PresentationFormat>Custom</PresentationFormat>
  <Paragraphs>0</Paragraphs>
  <Slides>18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18</vt:i4>
      </vt:variant>
    </vt:vector>
  </HeadingPairs>
  <TitlesOfParts>
    <vt:vector size="22" baseType="lpstr">
      <vt:lpstr>Arial</vt:lpstr>
      <vt:lpstr>Calibri</vt:lpstr>
      <vt:lpstr>Calibri Light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Ruth Bosomworth</dc:creator>
  <cp:lastModifiedBy>Marie Hilton</cp:lastModifiedBy>
  <cp:revision>20</cp:revision>
  <dcterms:created xsi:type="dcterms:W3CDTF">2022-03-08T17:50:39Z</dcterms:created>
  <dcterms:modified xsi:type="dcterms:W3CDTF">2026-03-13T09:29:10Z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0x010100A5776240F08A6343B664C8B743EE5C5B</vt:lpwstr>
  </property>
  <property fmtid="{D5CDD505-2E9C-101B-9397-08002B2CF9AE}" pid="3" name="MediaServiceImageTags">
    <vt:lpwstr/>
  </property>
</Properties>
</file>