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1" r:id="rId5"/>
    <p:sldId id="280" r:id="rId6"/>
    <p:sldId id="279" r:id="rId7"/>
    <p:sldId id="278" r:id="rId8"/>
    <p:sldId id="277" r:id="rId9"/>
    <p:sldId id="276" r:id="rId10"/>
    <p:sldId id="264" r:id="rId11"/>
    <p:sldId id="263" r:id="rId12"/>
    <p:sldId id="262" r:id="rId13"/>
    <p:sldId id="261" r:id="rId14"/>
    <p:sldId id="260" r:id="rId15"/>
    <p:sldId id="259" r:id="rId16"/>
    <p:sldId id="258" r:id="rId17"/>
    <p:sldId id="283" r:id="rId18"/>
    <p:sldId id="266" r:id="rId19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008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7" Type="http://schemas.openxmlformats.org/officeDocument/2006/relationships/hyperlink" Target="https://x.com/HelpPicture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help@picture-news.co.uk?subject=This%20week's%20news" TargetMode="External"/><Relationship Id="rId5" Type="http://schemas.openxmlformats.org/officeDocument/2006/relationships/hyperlink" Target="https://www.facebook.com/picturenewsprimary/" TargetMode="External"/><Relationship Id="rId4" Type="http://schemas.openxmlformats.org/officeDocument/2006/relationships/hyperlink" Target="https://www.instagram.com/picturenewsprimary/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3E80CA2-BF53-2AE1-7E06-7C807C1153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C88D6D6-19EE-844B-ECAE-777770D6FF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B2A1AD8-F957-D043-F0F6-0C70A12CAE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91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AAD79C4-B349-017B-478B-5E700EE3C4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70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AF52D2E-D1DA-CEE6-A7B0-1A13A9D09F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4E76E53-2D35-8603-DC98-E81A12BE50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E9A309D-4731-4E44-0E0A-C25980A283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D7C5E64-99AA-E592-ECCB-430F3A75B2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E03B276-DCE2-452C-8D5A-FD9F3247A6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86C4FB9-CD84-5B22-82BB-7F965A23F0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315D87F-DF0F-FCF0-C5DC-51B26010F0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BCFDC8B-6247-DCA5-9D56-F35E81BD1F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61FC143-6D99-B720-2728-5AF94A82E9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73D1B96-659D-AB73-A94E-4D6A36E41F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2" name="TextBox 529">
            <a:hlinkClick r:id="rId3"/>
            <a:extLst>
              <a:ext uri="{FF2B5EF4-FFF2-40B4-BE49-F238E27FC236}">
                <a16:creationId xmlns:a16="http://schemas.microsoft.com/office/drawing/2014/main" id="{F4284F88-4A8F-EE73-3876-2E10DF63D418}"/>
              </a:ext>
            </a:extLst>
          </p:cNvPr>
          <p:cNvSpPr txBox="1"/>
          <p:nvPr/>
        </p:nvSpPr>
        <p:spPr>
          <a:xfrm>
            <a:off x="5043128" y="6900349"/>
            <a:ext cx="23605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  <p:sp>
        <p:nvSpPr>
          <p:cNvPr id="3" name="Rectangle 2">
            <a:hlinkClick r:id="rId4"/>
            <a:extLst>
              <a:ext uri="{FF2B5EF4-FFF2-40B4-BE49-F238E27FC236}">
                <a16:creationId xmlns:a16="http://schemas.microsoft.com/office/drawing/2014/main" id="{5A4416E1-73E8-F5A5-B6C3-830A507CBA69}"/>
              </a:ext>
            </a:extLst>
          </p:cNvPr>
          <p:cNvSpPr/>
          <p:nvPr/>
        </p:nvSpPr>
        <p:spPr>
          <a:xfrm>
            <a:off x="9873009" y="688773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hlinkClick r:id="rId5"/>
            <a:extLst>
              <a:ext uri="{FF2B5EF4-FFF2-40B4-BE49-F238E27FC236}">
                <a16:creationId xmlns:a16="http://schemas.microsoft.com/office/drawing/2014/main" id="{5D9C07F5-8FAF-0C04-0EF4-BDAF0E76FBB3}"/>
              </a:ext>
            </a:extLst>
          </p:cNvPr>
          <p:cNvSpPr/>
          <p:nvPr/>
        </p:nvSpPr>
        <p:spPr>
          <a:xfrm>
            <a:off x="9481425" y="688773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hlinkClick r:id="rId6"/>
            <a:extLst>
              <a:ext uri="{FF2B5EF4-FFF2-40B4-BE49-F238E27FC236}">
                <a16:creationId xmlns:a16="http://schemas.microsoft.com/office/drawing/2014/main" id="{41CCA2E2-485F-CC54-78C3-3E1FC6717497}"/>
              </a:ext>
            </a:extLst>
          </p:cNvPr>
          <p:cNvSpPr/>
          <p:nvPr/>
        </p:nvSpPr>
        <p:spPr>
          <a:xfrm>
            <a:off x="8711843" y="688710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hlinkClick r:id="rId7"/>
            <a:extLst>
              <a:ext uri="{FF2B5EF4-FFF2-40B4-BE49-F238E27FC236}">
                <a16:creationId xmlns:a16="http://schemas.microsoft.com/office/drawing/2014/main" id="{0220CAB9-D9DC-840E-8A0D-F2539F25CAC0}"/>
              </a:ext>
            </a:extLst>
          </p:cNvPr>
          <p:cNvSpPr/>
          <p:nvPr/>
        </p:nvSpPr>
        <p:spPr>
          <a:xfrm>
            <a:off x="9059814" y="688773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082596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F182A79-6D20-DD1C-2F5C-E30C0657E4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89279389954b487aec73dd59cf6b699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dc6e19a86db091d1427fa9d580237c5c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dexed="true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dexed="true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dexed="true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2026-09-04 at 05 AM</Schedule_Date>
    <Delivery_Option xmlns="4aed504c-ebe7-463e-82c7-15fe6339b33a">Schedule Delivery</Delivery_Option>
    <Schedule_ID xmlns="4aed504c-ebe7-463e-82c7-15fe6339b33a">5262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19AEDF88-F419-4EB1-98C5-5251536998F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schemas.microsoft.com/office/2006/documentManagement/types"/>
    <ds:schemaRef ds:uri="http://schemas.openxmlformats.org/package/2006/metadata/core-properties"/>
    <ds:schemaRef ds:uri="454ff3c7-bf6c-4573-850b-dc1564d2356c"/>
    <ds:schemaRef ds:uri="http://purl.org/dc/terms/"/>
    <ds:schemaRef ds:uri="http://schemas.microsoft.com/office/2006/metadata/properties"/>
    <ds:schemaRef ds:uri="http://purl.org/dc/elements/1.1/"/>
    <ds:schemaRef ds:uri="http://purl.org/dc/dcmitype/"/>
    <ds:schemaRef ds:uri="4aed504c-ebe7-463e-82c7-15fe6339b33a"/>
    <ds:schemaRef ds:uri="http://schemas.microsoft.com/office/infopath/2007/PartnerControl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</TotalTime>
  <Words>0</Words>
  <Application>Microsoft Office PowerPoint</Application>
  <PresentationFormat>Custom</PresentationFormat>
  <Paragraphs>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Roboto Condensed</vt:lpstr>
      <vt:lpstr>Roboto-Regular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13</cp:revision>
  <dcterms:created xsi:type="dcterms:W3CDTF">2022-03-08T17:50:39Z</dcterms:created>
  <dcterms:modified xsi:type="dcterms:W3CDTF">2026-09-04T10:31:02Z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