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UClW1jyIR4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45FE16AC-BE30-1E4C-F3D8-08F43C4A9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296D96CD-994B-A9C1-369B-BEA6CCAD6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34F13B6-16FC-22F9-33A7-820EF86F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652D9810-748E-50D9-F833-09E71232D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B29B9030-8082-8960-9983-9DBCF8538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F0649EBF-2874-1DF9-1C9F-E8121389F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9708AC-EE69-03C3-977C-AB5EFF5BC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BD6B94E-BB2F-F736-9C36-B58FAE074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09696A18-1631-D6E8-10F8-F8C3BB81D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A95EDAEE-9B6D-77BD-0FCD-7A401AC80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E935E4B-BA8F-427B-AA99-639C65298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688CB650-6BAA-7564-7D8B-B5FDECA7C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9698E28-7383-F79D-377D-8F0EA855D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1BFA31A4-D67A-D3C6-A918-7379948A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4F39C332-27FA-71FD-B4C5-AFEC93DFB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C353E5A-2886-BCA0-CFE4-900A9AED5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905CAF0-6B8A-B528-9BB6-1C6E81CEC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4946" y="3268049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091D8545-5DCE-0994-653E-70B90E388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E89D9A4A-FDBC-FC8D-0EEC-D432972E6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E7A4EAD-EC5D-0847-ECAE-794FB0AD9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3A529F53-4DA5-B294-F4D6-66D7D8E92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EF6EE-F50E-5BE8-AE0D-7F6FF65C9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DC751FD7-3F20-A49D-BFC1-B61C12528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www.w3.org/XML/1998/namespace"/>
    <ds:schemaRef ds:uri="http://purl.org/dc/elements/1.1/"/>
    <ds:schemaRef ds:uri="454ff3c7-bf6c-4573-850b-dc1564d2356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aed504c-ebe7-463e-82c7-15fe6339b33a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9AFA5EC-D9FA-49D3-9766-74315FF8A6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2025-12-05T10:34:10Z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