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1" r:id="rId13"/>
    <p:sldId id="260" r:id="rId14"/>
    <p:sldId id="259" r:id="rId15"/>
    <p:sldId id="257" r:id="rId1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uck and flag next to a flag&#10;&#10;AI-generated content may be incorrect.">
            <a:extLst>
              <a:ext uri="{FF2B5EF4-FFF2-40B4-BE49-F238E27FC236}">
                <a16:creationId xmlns:a16="http://schemas.microsoft.com/office/drawing/2014/main" id="{2844ED77-9476-C86C-3A07-11EB0BEF8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95BD80F8-97C2-5900-A68F-328EE1323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10A02880-7237-8BDC-122F-2FED5FF68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9CDD7105-59B8-ED81-3CB9-9B2154811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diagram&#10;&#10;AI-generated content may be incorrect.">
            <a:extLst>
              <a:ext uri="{FF2B5EF4-FFF2-40B4-BE49-F238E27FC236}">
                <a16:creationId xmlns:a16="http://schemas.microsoft.com/office/drawing/2014/main" id="{183152F4-834D-8E14-B7F0-728DCC30B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house and a truck&#10;&#10;AI-generated content may be incorrect.">
            <a:extLst>
              <a:ext uri="{FF2B5EF4-FFF2-40B4-BE49-F238E27FC236}">
                <a16:creationId xmlns:a16="http://schemas.microsoft.com/office/drawing/2014/main" id="{2BAFDD27-7770-59C4-EAA7-EAFFAFD6F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cons with text&#10;&#10;AI-generated content may be incorrect.">
            <a:extLst>
              <a:ext uri="{FF2B5EF4-FFF2-40B4-BE49-F238E27FC236}">
                <a16:creationId xmlns:a16="http://schemas.microsoft.com/office/drawing/2014/main" id="{A63C1A08-8CBB-9AED-1287-3877DCA1E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F0DF6F48-2656-0713-E911-661720B8A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8A6799E5-BBA1-0A49-4C0E-E767FC1D5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3BEB8920-7373-9B90-E09A-2A0528DA8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42713905-12B2-7F02-EB0A-C78D936CA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52A7A49B-5CB5-FAC0-AB79-5156BC2C5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2025-09-05 at 05 AM</Schedule_Date>
    <Delivery_Option xmlns="4aed504c-ebe7-463e-82c7-15fe6339b33a">Schedule Delivery</Delivery_Option>
    <Schedule_ID xmlns="4aed504c-ebe7-463e-82c7-15fe6339b33a">4153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4aed504c-ebe7-463e-82c7-15fe6339b33a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F7B9E3F-6F04-4592-80F3-AC0105EF5E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14</cp:revision>
  <dcterms:created xsi:type="dcterms:W3CDTF">2022-03-08T17:50:39Z</dcterms:created>
  <dcterms:modified xsi:type="dcterms:W3CDTF">2025-09-07T10:27:30Z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