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89" r:id="rId17"/>
    <p:sldId id="282" r:id="rId18"/>
    <p:sldId id="281" r:id="rId19"/>
    <p:sldId id="283" r:id="rId20"/>
    <p:sldId id="284" r:id="rId21"/>
    <p:sldId id="285" r:id="rId22"/>
    <p:sldId id="286" r:id="rId23"/>
    <p:sldId id="287" r:id="rId24"/>
    <p:sldId id="290" r:id="rId25"/>
    <p:sldId id="288" r:id="rId26"/>
    <p:sldId id="292" r:id="rId2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3beqUs3dPVo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ree with text and leaves&#10;&#10;AI-generated content may be incorrect.">
            <a:extLst>
              <a:ext uri="{FF2B5EF4-FFF2-40B4-BE49-F238E27FC236}">
                <a16:creationId xmlns:a16="http://schemas.microsoft.com/office/drawing/2014/main" id="{99D2BC2E-FDB7-A2BD-AFC7-83948BF1A3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text&#10;&#10;AI-generated content may be incorrect.">
            <a:extLst>
              <a:ext uri="{FF2B5EF4-FFF2-40B4-BE49-F238E27FC236}">
                <a16:creationId xmlns:a16="http://schemas.microsoft.com/office/drawing/2014/main" id="{A61288ED-84B6-FA04-9FBB-A3AD9D02E6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735BFA67-8BE3-5195-AC2E-C94D718A57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text&#10;&#10;AI-generated content may be incorrect.">
            <a:extLst>
              <a:ext uri="{FF2B5EF4-FFF2-40B4-BE49-F238E27FC236}">
                <a16:creationId xmlns:a16="http://schemas.microsoft.com/office/drawing/2014/main" id="{E8CC9FBE-10F7-E6E3-E9F8-8258AB3CCB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C5A7947A-0085-1983-27F8-87AAECAEC7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wn book with a cross on it&#10;&#10;AI-generated content may be incorrect.">
            <a:extLst>
              <a:ext uri="{FF2B5EF4-FFF2-40B4-BE49-F238E27FC236}">
                <a16:creationId xmlns:a16="http://schemas.microsoft.com/office/drawing/2014/main" id="{E9776824-88F4-C68D-F6A7-880600D68F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wn book with a cross on it&#10;&#10;AI-generated content may be incorrect.">
            <a:extLst>
              <a:ext uri="{FF2B5EF4-FFF2-40B4-BE49-F238E27FC236}">
                <a16:creationId xmlns:a16="http://schemas.microsoft.com/office/drawing/2014/main" id="{24CF47FE-5CA0-9951-A3A4-3B3C8B9EFD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E54D8968-DFE8-CFA9-3644-B56C5FAB3A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CE5246B8-190A-2CAE-AE48-A61897C1CB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577F595E-81C4-77C6-006A-441F7BAD78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card with text&#10;&#10;AI-generated content may be incorrect.">
            <a:extLst>
              <a:ext uri="{FF2B5EF4-FFF2-40B4-BE49-F238E27FC236}">
                <a16:creationId xmlns:a16="http://schemas.microsoft.com/office/drawing/2014/main" id="{17FA220F-2E5A-68C9-7CCF-BDD744DC09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hands&#10;&#10;AI-generated content may be incorrect.">
            <a:extLst>
              <a:ext uri="{FF2B5EF4-FFF2-40B4-BE49-F238E27FC236}">
                <a16:creationId xmlns:a16="http://schemas.microsoft.com/office/drawing/2014/main" id="{9C0EA333-CC03-9070-FA95-6CD4613603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AI-generated content may be incorrect.">
            <a:extLst>
              <a:ext uri="{FF2B5EF4-FFF2-40B4-BE49-F238E27FC236}">
                <a16:creationId xmlns:a16="http://schemas.microsoft.com/office/drawing/2014/main" id="{3B371174-F9E5-6F08-46DE-49EC8CA61B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question&#10;&#10;AI-generated content may be incorrect.">
            <a:extLst>
              <a:ext uri="{FF2B5EF4-FFF2-40B4-BE49-F238E27FC236}">
                <a16:creationId xmlns:a16="http://schemas.microsoft.com/office/drawing/2014/main" id="{8D87CABE-6302-9A88-E0EA-9557FB0195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12221B92-C56C-3220-19CF-65040C8D2F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9" name="Picture 8">
            <a:hlinkClick r:id="rId3"/>
            <a:extLst>
              <a:ext uri="{FF2B5EF4-FFF2-40B4-BE49-F238E27FC236}">
                <a16:creationId xmlns:a16="http://schemas.microsoft.com/office/drawing/2014/main" id="{21BF9840-DF6F-B365-6F0B-BDCB1FC168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69226" y="3168037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AF301443-430E-8ECE-4E8B-D94C1DB218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rectangular frame with colorful notes&#10;&#10;AI-generated content may be incorrect.">
            <a:extLst>
              <a:ext uri="{FF2B5EF4-FFF2-40B4-BE49-F238E27FC236}">
                <a16:creationId xmlns:a16="http://schemas.microsoft.com/office/drawing/2014/main" id="{A9E37646-DBBF-9519-0483-7293641739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CCB18769-C513-7614-7A7E-0C0958D196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rectangular frame with colorful notes&#10;&#10;AI-generated content may be incorrect.">
            <a:extLst>
              <a:ext uri="{FF2B5EF4-FFF2-40B4-BE49-F238E27FC236}">
                <a16:creationId xmlns:a16="http://schemas.microsoft.com/office/drawing/2014/main" id="{6A16EFD2-C52C-B13F-F918-78ED2007B6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10997C9C-222E-300A-3CCD-669A4955E3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A60CF2-32F0-BA94-EC7F-AE5F646F42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colorful notes&#10;&#10;AI-generated content may be incorrect.">
            <a:extLst>
              <a:ext uri="{FF2B5EF4-FFF2-40B4-BE49-F238E27FC236}">
                <a16:creationId xmlns:a16="http://schemas.microsoft.com/office/drawing/2014/main" id="{2AC39461-3BB1-6E48-8678-834A5046A5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3696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in a suit with a picture of a person&#10;&#10;AI-generated content may be incorrect.">
            <a:extLst>
              <a:ext uri="{FF2B5EF4-FFF2-40B4-BE49-F238E27FC236}">
                <a16:creationId xmlns:a16="http://schemas.microsoft.com/office/drawing/2014/main" id="{70F34860-6285-28E3-8D37-928A05DBBA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E5E878-06DD-0E2D-1185-08556C1535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B1FEF37F-71F5-71F5-F7B1-020069AB98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8326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 xsi:nil="true"/>
    <Delivery_Option xmlns="4aed504c-ebe7-463e-82c7-15fe6339b33a">DELIVER IMMEDIATELY</Delivery_Option>
    <Schedule_ID xmlns="4aed504c-ebe7-463e-82c7-15fe6339b33a">2784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42B81650-85EF-43C4-AFA0-70FA8779C98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9568AA0-F583-44A3-906D-DC240C2A7AB1}">
  <ds:schemaRefs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purl.org/dc/elements/1.1/"/>
    <ds:schemaRef ds:uri="4aed504c-ebe7-463e-82c7-15fe6339b33a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454ff3c7-bf6c-4573-850b-dc1564d2356c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</TotalTime>
  <Words>0</Words>
  <Application>Microsoft Office PowerPoint</Application>
  <PresentationFormat>Custom</PresentationFormat>
  <Paragraphs>0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16</cp:revision>
  <dcterms:created xsi:type="dcterms:W3CDTF">2022-03-08T17:50:39Z</dcterms:created>
  <dcterms:modified xsi:type="dcterms:W3CDTF">2025-04-04T07:45:21Z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