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76" r:id="rId5"/>
    <p:sldId id="263" r:id="rId6"/>
    <p:sldId id="277" r:id="rId7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9" d="100"/>
          <a:sy n="79" d="100"/>
        </p:scale>
        <p:origin x="121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ableStyles" Target="tableStyles.xml"/><Relationship Id="rId5" Type="http://schemas.openxmlformats.org/officeDocument/2006/relationships/slide" Target="slides/slide1.xml"/><Relationship Id="rId10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29/01/2025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ildrensmentalhealthweek.org.uk/about/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DxIDKZHW3-E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childrensmentalhealthweek.org.uk/about/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www.youtube.com/watch?v=DxIDKZHW3-E" TargetMode="External"/><Relationship Id="rId4" Type="http://schemas.openxmlformats.org/officeDocument/2006/relationships/hyperlink" Target="http://www.picture-news.co.uk/discus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B9792DE-C1DC-49AA-9C70-A10ABDA75E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4" y="424"/>
            <a:ext cx="10691483" cy="7559249"/>
          </a:xfrm>
          <a:prstGeom prst="rect">
            <a:avLst/>
          </a:prstGeom>
        </p:spPr>
      </p:pic>
      <p:sp>
        <p:nvSpPr>
          <p:cNvPr id="5" name="Rectangle 4">
            <a:hlinkClick r:id="rId3"/>
            <a:extLst>
              <a:ext uri="{FF2B5EF4-FFF2-40B4-BE49-F238E27FC236}">
                <a16:creationId xmlns:a16="http://schemas.microsoft.com/office/drawing/2014/main" id="{E26559D9-3A7A-7AAF-DC4E-F5B06901D167}"/>
              </a:ext>
            </a:extLst>
          </p:cNvPr>
          <p:cNvSpPr/>
          <p:nvPr/>
        </p:nvSpPr>
        <p:spPr>
          <a:xfrm>
            <a:off x="6505561" y="6281459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>
            <a:hlinkClick r:id="rId4"/>
            <a:extLst>
              <a:ext uri="{FF2B5EF4-FFF2-40B4-BE49-F238E27FC236}">
                <a16:creationId xmlns:a16="http://schemas.microsoft.com/office/drawing/2014/main" id="{37AE041F-644E-B51F-4AEF-35514CFF0FCF}"/>
              </a:ext>
            </a:extLst>
          </p:cNvPr>
          <p:cNvSpPr/>
          <p:nvPr/>
        </p:nvSpPr>
        <p:spPr>
          <a:xfrm>
            <a:off x="6289158" y="6558457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580FA2F-118A-5ABD-7D66-CE6CB38802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96"/>
            <a:ext cx="10691810" cy="75594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4EA4A2A-46F1-582C-1F19-3F346D670C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3" y="307"/>
            <a:ext cx="10691483" cy="7559249"/>
          </a:xfrm>
          <a:prstGeom prst="rect">
            <a:avLst/>
          </a:prstGeom>
        </p:spPr>
      </p:pic>
      <p:sp>
        <p:nvSpPr>
          <p:cNvPr id="7" name="Rectangle 6">
            <a:hlinkClick r:id="rId3"/>
            <a:extLst>
              <a:ext uri="{FF2B5EF4-FFF2-40B4-BE49-F238E27FC236}">
                <a16:creationId xmlns:a16="http://schemas.microsoft.com/office/drawing/2014/main" id="{C91C8AD9-38CE-0553-89D5-AEE4F5A3A1D8}"/>
              </a:ext>
            </a:extLst>
          </p:cNvPr>
          <p:cNvSpPr/>
          <p:nvPr/>
        </p:nvSpPr>
        <p:spPr>
          <a:xfrm>
            <a:off x="8400330" y="1477260"/>
            <a:ext cx="2054310" cy="62645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" name="Rectangle 7">
            <a:hlinkClick r:id="rId4"/>
            <a:extLst>
              <a:ext uri="{FF2B5EF4-FFF2-40B4-BE49-F238E27FC236}">
                <a16:creationId xmlns:a16="http://schemas.microsoft.com/office/drawing/2014/main" id="{DAA74F82-BA18-726C-890A-59C4738956B6}"/>
              </a:ext>
            </a:extLst>
          </p:cNvPr>
          <p:cNvSpPr/>
          <p:nvPr/>
        </p:nvSpPr>
        <p:spPr>
          <a:xfrm>
            <a:off x="5345906" y="6783572"/>
            <a:ext cx="226700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Rectangle 1">
            <a:hlinkClick r:id="rId5"/>
            <a:extLst>
              <a:ext uri="{FF2B5EF4-FFF2-40B4-BE49-F238E27FC236}">
                <a16:creationId xmlns:a16="http://schemas.microsoft.com/office/drawing/2014/main" id="{F0FED0F8-AEAA-381C-5C35-9AE220BD3F71}"/>
              </a:ext>
            </a:extLst>
          </p:cNvPr>
          <p:cNvSpPr/>
          <p:nvPr/>
        </p:nvSpPr>
        <p:spPr>
          <a:xfrm>
            <a:off x="8400330" y="2218342"/>
            <a:ext cx="2054310" cy="62645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57454484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 xsi:nil="true"/>
    <Delivery_Option xmlns="4aed504c-ebe7-463e-82c7-15fe6339b33a">DELIVER IMMEDIATELY</Delivery_Option>
    <Schedule_ID xmlns="4aed504c-ebe7-463e-82c7-15fe6339b33a">2223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905495D-B88B-49FA-A604-D36EFF0D3555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purl.org/dc/elements/1.1/"/>
    <ds:schemaRef ds:uri="http://www.w3.org/XML/1998/namespace"/>
    <ds:schemaRef ds:uri="http://schemas.microsoft.com/office/2006/documentManagement/types"/>
    <ds:schemaRef ds:uri="454ff3c7-bf6c-4573-850b-dc1564d2356c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4aed504c-ebe7-463e-82c7-15fe6339b33a"/>
    <ds:schemaRef ds:uri="http://schemas.microsoft.com/office/2006/metadata/propertie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</TotalTime>
  <Words>0</Words>
  <Application>Microsoft Office PowerPoint</Application>
  <PresentationFormat>Custom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22</cp:revision>
  <dcterms:created xsi:type="dcterms:W3CDTF">2022-03-08T17:50:39Z</dcterms:created>
  <dcterms:modified xsi:type="dcterms:W3CDTF">2025-01-29T19:40:28Z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