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83" r:id="rId19"/>
    <p:sldId id="267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427197-87CC-FC6A-C0A2-8E70CA613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BBE8A1-B33C-9CA4-37EE-355527682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53139C-0187-9EB7-16BB-D4BA445CB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40F30F-C5D8-81E0-8528-6D6C35D0C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1FC8B-A8D8-962B-F940-4DCBC3F44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E9AB60-301D-C0BA-BF44-723EC2BD2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5B9693-B696-5A8B-6B19-5A0A14C9D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E9B24A-CEFC-F150-64EB-AF01B1C0F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C6DBCB-AAA2-D14C-7E89-98BAA7669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D4B3AE-F502-F56A-3006-C07333802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A3EDAE-5B37-CC9C-A50D-07F450AC9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DAE961-908B-5934-EFED-E133990C0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93785D-551B-5728-DA11-36EDD101F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D534E8-CD16-0A35-190D-63C6E78F1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3169A28-A9DD-A583-C4EA-B4F536092E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TextBox 529">
            <a:hlinkClick r:id="rId3"/>
            <a:extLst>
              <a:ext uri="{FF2B5EF4-FFF2-40B4-BE49-F238E27FC236}">
                <a16:creationId xmlns:a16="http://schemas.microsoft.com/office/drawing/2014/main" id="{F4284F88-4A8F-EE73-3876-2E10DF63D41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5A4416E1-73E8-F5A5-B6C3-830A507CBA69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5D9C07F5-8FAF-0C04-0EF4-BDAF0E76FBB3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41CCA2E2-485F-CC54-78C3-3E1FC6717497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7"/>
            <a:extLst>
              <a:ext uri="{FF2B5EF4-FFF2-40B4-BE49-F238E27FC236}">
                <a16:creationId xmlns:a16="http://schemas.microsoft.com/office/drawing/2014/main" id="{0220CAB9-D9DC-840E-8A0D-F2539F25CAC0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08839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A01A02-0057-FB50-F79C-1B24F7FCA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2026-04-24 at 05 AM</Schedule_Date>
    <Delivery_Option xmlns="4aed504c-ebe7-463e-82c7-15fe6339b33a">Schedule Delivery</Delivery_Option>
    <Schedule_ID xmlns="4aed504c-ebe7-463e-82c7-15fe6339b33a">4904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CC7136-D9C0-41B0-96B7-DD0F57C039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4aed504c-ebe7-463e-82c7-15fe6339b33a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454ff3c7-bf6c-4573-850b-dc1564d2356c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2026-04-24T08:34:36Z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