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7" r:id="rId1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4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725574-586D-2267-C853-691FB9CA78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D93736-F389-043D-5352-BDEB325C30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340498-A0F0-6114-6FCB-35717E6D64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79A7480-CF89-B617-387D-31F7E97A4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2577D7D-68B4-7D77-18B7-307B2EB3FF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4DC02D-B731-E701-FA38-441B1E12A8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5EBC6A3-3E5C-0C86-DB79-7213693C30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56A39C-B15D-E407-63E6-5F4FD9B3E9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83C84F2-0785-DE36-D179-8C5843E8A8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D680FE-D60F-55F4-425C-E0216704AB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32193B-8E02-22D0-3CEF-799A6D9224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B8EB73-7101-855F-E1F5-AA5917B58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ED6B057-6CB7-E7AB-8314-A9CEAD95FE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2025-10-31 at 06 AM</Schedule_Date>
    <Delivery_Option xmlns="4aed504c-ebe7-463e-82c7-15fe6339b33a">Schedule Delivery</Delivery_Option>
    <Schedule_ID xmlns="4aed504c-ebe7-463e-82c7-15fe6339b33a">4374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202d4a91e3b8b777fe9dafbe139a3275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cdfccb0691617712ad9c11ee05c29a43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4aed504c-ebe7-463e-82c7-15fe6339b33a"/>
    <ds:schemaRef ds:uri="http://www.w3.org/XML/1998/namespace"/>
    <ds:schemaRef ds:uri="http://schemas.microsoft.com/office/infopath/2007/PartnerControls"/>
    <ds:schemaRef ds:uri="454ff3c7-bf6c-4573-850b-dc1564d2356c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3D4F1E5-45A8-4F6E-B11C-7FBA0CBF6F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12</cp:revision>
  <dcterms:created xsi:type="dcterms:W3CDTF">2022-03-08T17:50:39Z</dcterms:created>
  <dcterms:modified xsi:type="dcterms:W3CDTF">2025-10-31T09:27:10Z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