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7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 and globe&#10;&#10;AI-generated content may be incorrect.">
            <a:extLst>
              <a:ext uri="{FF2B5EF4-FFF2-40B4-BE49-F238E27FC236}">
                <a16:creationId xmlns:a16="http://schemas.microsoft.com/office/drawing/2014/main" id="{584B269E-69F4-4E23-BDB8-681C90ABB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AEA9AC9D-1A46-E0CF-980A-764EFDD91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802A8DB0-BC9C-C150-AAA3-92839112C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9328DF84-FE37-8E64-488E-DA96DF116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in the snow&#10;&#10;AI-generated content may be incorrect.">
            <a:extLst>
              <a:ext uri="{FF2B5EF4-FFF2-40B4-BE49-F238E27FC236}">
                <a16:creationId xmlns:a16="http://schemas.microsoft.com/office/drawing/2014/main" id="{863B407B-157D-5335-B8A9-7194F21517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picture of a bear and a bear on skis&#10;&#10;AI-generated content may be incorrect.">
            <a:extLst>
              <a:ext uri="{FF2B5EF4-FFF2-40B4-BE49-F238E27FC236}">
                <a16:creationId xmlns:a16="http://schemas.microsoft.com/office/drawing/2014/main" id="{36B96081-9190-7582-EF0F-75C8AAC8A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nguins on ice floes&#10;&#10;AI-generated content may be incorrect.">
            <a:extLst>
              <a:ext uri="{FF2B5EF4-FFF2-40B4-BE49-F238E27FC236}">
                <a16:creationId xmlns:a16="http://schemas.microsoft.com/office/drawing/2014/main" id="{710AF760-0C4F-1931-ACD9-0FE9201E8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nguins on an iceberg&#10;&#10;AI-generated content may be incorrect.">
            <a:extLst>
              <a:ext uri="{FF2B5EF4-FFF2-40B4-BE49-F238E27FC236}">
                <a16:creationId xmlns:a16="http://schemas.microsoft.com/office/drawing/2014/main" id="{9BF5F647-D36E-F434-1C04-2477B81D8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umber grid with colorful numbers&#10;&#10;AI-generated content may be incorrect.">
            <a:extLst>
              <a:ext uri="{FF2B5EF4-FFF2-40B4-BE49-F238E27FC236}">
                <a16:creationId xmlns:a16="http://schemas.microsoft.com/office/drawing/2014/main" id="{A8889CFD-35F8-D827-FF67-55A2EE22D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C9C6C9E6-7207-B0AC-B617-BD116E7CF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disability&#10;&#10;AI-generated content may be incorrect.">
            <a:extLst>
              <a:ext uri="{FF2B5EF4-FFF2-40B4-BE49-F238E27FC236}">
                <a16:creationId xmlns:a16="http://schemas.microsoft.com/office/drawing/2014/main" id="{13C2D4FF-D9D9-C6D2-A3C6-96BE1591F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's rights and development&#10;&#10;AI-generated content may be incorrect.">
            <a:extLst>
              <a:ext uri="{FF2B5EF4-FFF2-40B4-BE49-F238E27FC236}">
                <a16:creationId xmlns:a16="http://schemas.microsoft.com/office/drawing/2014/main" id="{3C5EC914-4AC7-E2B6-AB24-EEF8B4593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63A2DB98-637D-A93B-03B0-713EBCFFF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7A2821D7-B653-BBBD-8186-B6BF849B2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cards&#10;&#10;AI-generated content may be incorrect.">
            <a:extLst>
              <a:ext uri="{FF2B5EF4-FFF2-40B4-BE49-F238E27FC236}">
                <a16:creationId xmlns:a16="http://schemas.microsoft.com/office/drawing/2014/main" id="{7B057B6C-DCA5-9464-F710-432CF359D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2025-12-05 at 06 AM</Schedule_Date>
    <Delivery_Option xmlns="4aed504c-ebe7-463e-82c7-15fe6339b33a">Schedule Delivery</Delivery_Option>
    <Schedule_ID xmlns="4aed504c-ebe7-463e-82c7-15fe6339b33a">4498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454ff3c7-bf6c-4573-850b-dc1564d2356c"/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4aed504c-ebe7-463e-82c7-15fe6339b33a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997BA97-917E-44CA-80A5-76C37573B2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2025-12-05T10:27:40Z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