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81" r:id="rId5"/>
    <p:sldId id="280" r:id="rId6"/>
    <p:sldId id="279" r:id="rId7"/>
    <p:sldId id="278" r:id="rId8"/>
    <p:sldId id="277" r:id="rId9"/>
    <p:sldId id="276" r:id="rId10"/>
    <p:sldId id="264" r:id="rId11"/>
    <p:sldId id="263" r:id="rId12"/>
    <p:sldId id="262" r:id="rId13"/>
    <p:sldId id="261" r:id="rId14"/>
    <p:sldId id="260" r:id="rId15"/>
    <p:sldId id="259" r:id="rId16"/>
    <p:sldId id="258" r:id="rId17"/>
    <p:sldId id="266" r:id="rId18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50" d="100"/>
          <a:sy n="50" d="100"/>
        </p:scale>
        <p:origin x="1186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31/05/2025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31/05/2025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31/05/2025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31/05/2025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31/05/2025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31/05/2025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31/05/2025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31/05/2025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31/05/2025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31/05/2025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31/05/2025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31/05/2025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lue and white text&#10;&#10;AI-generated content may be incorrect.">
            <a:extLst>
              <a:ext uri="{FF2B5EF4-FFF2-40B4-BE49-F238E27FC236}">
                <a16:creationId xmlns:a16="http://schemas.microsoft.com/office/drawing/2014/main" id="{28E3A9BC-29CA-F16B-3BE4-BD6AB14918D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24931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p of the world&#10;&#10;AI-generated content may be incorrect.">
            <a:extLst>
              <a:ext uri="{FF2B5EF4-FFF2-40B4-BE49-F238E27FC236}">
                <a16:creationId xmlns:a16="http://schemas.microsoft.com/office/drawing/2014/main" id="{061A5F0D-F097-2E9E-6AC4-6F4A1B8C04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4355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teddy bears with different expressions&#10;&#10;AI-generated content may be incorrect.">
            <a:extLst>
              <a:ext uri="{FF2B5EF4-FFF2-40B4-BE49-F238E27FC236}">
                <a16:creationId xmlns:a16="http://schemas.microsoft.com/office/drawing/2014/main" id="{8BA2B386-0788-A64A-87E7-347181D3A8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8912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black text&#10;&#10;AI-generated content may be incorrect.">
            <a:extLst>
              <a:ext uri="{FF2B5EF4-FFF2-40B4-BE49-F238E27FC236}">
                <a16:creationId xmlns:a16="http://schemas.microsoft.com/office/drawing/2014/main" id="{169EFC43-FBF8-4910-D605-B5666FAB58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21705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ictures of different planets and animals&#10;&#10;AI-generated content may be incorrect.">
            <a:extLst>
              <a:ext uri="{FF2B5EF4-FFF2-40B4-BE49-F238E27FC236}">
                <a16:creationId xmlns:a16="http://schemas.microsoft.com/office/drawing/2014/main" id="{B4921318-69CF-D15A-BFAD-E6F4F8F6F6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9686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artoon characters and a list&#10;&#10;AI-generated content may be incorrect.">
            <a:extLst>
              <a:ext uri="{FF2B5EF4-FFF2-40B4-BE49-F238E27FC236}">
                <a16:creationId xmlns:a16="http://schemas.microsoft.com/office/drawing/2014/main" id="{9392D2AA-A5F9-D5D6-BD68-14F9A95EF1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36604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rocks with numbers&#10;&#10;AI-generated content may be incorrect.">
            <a:extLst>
              <a:ext uri="{FF2B5EF4-FFF2-40B4-BE49-F238E27FC236}">
                <a16:creationId xmlns:a16="http://schemas.microsoft.com/office/drawing/2014/main" id="{131442EF-F207-0C1A-B079-DA7B7802843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3584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rocks with numbers&#10;&#10;AI-generated content may be incorrect.">
            <a:extLst>
              <a:ext uri="{FF2B5EF4-FFF2-40B4-BE49-F238E27FC236}">
                <a16:creationId xmlns:a16="http://schemas.microsoft.com/office/drawing/2014/main" id="{09C2272E-74A1-C41B-767F-E1CB433F8F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flag with text and a cartoon character&#10;&#10;AI-generated content may be incorrect.">
            <a:extLst>
              <a:ext uri="{FF2B5EF4-FFF2-40B4-BE49-F238E27FC236}">
                <a16:creationId xmlns:a16="http://schemas.microsoft.com/office/drawing/2014/main" id="{A2815F1E-A066-7435-DD3F-5A99A1B8D1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diagram of characteristics of different genders&#10;&#10;AI-generated content may be incorrect.">
            <a:extLst>
              <a:ext uri="{FF2B5EF4-FFF2-40B4-BE49-F238E27FC236}">
                <a16:creationId xmlns:a16="http://schemas.microsoft.com/office/drawing/2014/main" id="{B5A7EA4F-E5AA-B53A-0452-607B0FD7DC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7977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aphic of a child's education&#10;&#10;AI-generated content may be incorrect.">
            <a:extLst>
              <a:ext uri="{FF2B5EF4-FFF2-40B4-BE49-F238E27FC236}">
                <a16:creationId xmlns:a16="http://schemas.microsoft.com/office/drawing/2014/main" id="{6E180CF7-9C8A-92E7-1E78-8F6F00EC56D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hart of vocabulary words&#10;&#10;AI-generated content may be incorrect.">
            <a:extLst>
              <a:ext uri="{FF2B5EF4-FFF2-40B4-BE49-F238E27FC236}">
                <a16:creationId xmlns:a16="http://schemas.microsoft.com/office/drawing/2014/main" id="{67D3EFF5-4C9B-B5CA-BCAD-F3952EDF199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olorful chart with text&#10;&#10;AI-generated content may be incorrect.">
            <a:extLst>
              <a:ext uri="{FF2B5EF4-FFF2-40B4-BE49-F238E27FC236}">
                <a16:creationId xmlns:a16="http://schemas.microsoft.com/office/drawing/2014/main" id="{CA27D90B-79AF-BC4B-5C52-06FE0D8FD02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olorful posters&#10;&#10;AI-generated content may be incorrect.">
            <a:extLst>
              <a:ext uri="{FF2B5EF4-FFF2-40B4-BE49-F238E27FC236}">
                <a16:creationId xmlns:a16="http://schemas.microsoft.com/office/drawing/2014/main" id="{2B4F7804-3C7F-0B59-C244-12ACC702E8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2025-05-30 at 05 AM</Schedule_Date>
    <Delivery_Option xmlns="4aed504c-ebe7-463e-82c7-15fe6339b33a">Schedule Delivery</Delivery_Option>
    <Schedule_ID xmlns="4aed504c-ebe7-463e-82c7-15fe6339b33a">3892</Schedule_ID>
    <Delivery_Purpose xmlns="4aed504c-ebe7-463e-82c7-15fe6339b33a">Broadcast Email</Delivery_Purpose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a6257a10d298565e6f6ffd67925b6f0f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23f2e8855765bc6cea7e09a95f6e30a1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4F047A20-002D-4AB8-ABB3-0B21AF86A9E8}">
  <ds:schemaRefs>
    <ds:schemaRef ds:uri="http://purl.org/dc/elements/1.1/"/>
    <ds:schemaRef ds:uri="4aed504c-ebe7-463e-82c7-15fe6339b33a"/>
    <ds:schemaRef ds:uri="http://schemas.microsoft.com/office/2006/metadata/properties"/>
    <ds:schemaRef ds:uri="http://purl.org/dc/terms/"/>
    <ds:schemaRef ds:uri="http://schemas.microsoft.com/office/2006/documentManagement/types"/>
    <ds:schemaRef ds:uri="http://www.w3.org/XML/1998/namespace"/>
    <ds:schemaRef ds:uri="http://schemas.microsoft.com/office/infopath/2007/PartnerControls"/>
    <ds:schemaRef ds:uri="http://schemas.openxmlformats.org/package/2006/metadata/core-properties"/>
    <ds:schemaRef ds:uri="454ff3c7-bf6c-4573-850b-dc1564d2356c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831E47CB-42A5-456B-90C5-BF954C4F999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</TotalTime>
  <Words>0</Words>
  <Application>Microsoft Office PowerPoint</Application>
  <PresentationFormat>Custom</PresentationFormat>
  <Paragraphs>0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Marie Hilton</cp:lastModifiedBy>
  <cp:revision>13</cp:revision>
  <dcterms:created xsi:type="dcterms:W3CDTF">2022-03-08T17:50:39Z</dcterms:created>
  <dcterms:modified xsi:type="dcterms:W3CDTF">2025-05-31T09:01:59Z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