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6" r:id="rId19"/>
    <p:sldId id="267" r:id="rId20"/>
    <p:sldId id="275" r:id="rId21"/>
    <p:sldId id="283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AI-generated content may be incorrect.">
            <a:extLst>
              <a:ext uri="{FF2B5EF4-FFF2-40B4-BE49-F238E27FC236}">
                <a16:creationId xmlns:a16="http://schemas.microsoft.com/office/drawing/2014/main" id="{1EB7810B-129F-8E20-E219-50DAA7DE8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5E26CF10-D8AB-BE70-A4EC-DC3A4900B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6A8B6281-C5FF-66F9-DBB2-A21A75324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1A75AAA1-C39B-2263-85AC-1913D7F3C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a playground&#10;&#10;AI-generated content may be incorrect.">
            <a:extLst>
              <a:ext uri="{FF2B5EF4-FFF2-40B4-BE49-F238E27FC236}">
                <a16:creationId xmlns:a16="http://schemas.microsoft.com/office/drawing/2014/main" id="{9614A712-2165-A6AC-1DE8-1874829D9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and construction vehicles&#10;&#10;AI-generated content may be incorrect.">
            <a:extLst>
              <a:ext uri="{FF2B5EF4-FFF2-40B4-BE49-F238E27FC236}">
                <a16:creationId xmlns:a16="http://schemas.microsoft.com/office/drawing/2014/main" id="{7DD674F3-688D-956C-3D7B-BADA6E53B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a stadium and a stadium&#10;&#10;AI-generated content may be incorrect.">
            <a:extLst>
              <a:ext uri="{FF2B5EF4-FFF2-40B4-BE49-F238E27FC236}">
                <a16:creationId xmlns:a16="http://schemas.microsoft.com/office/drawing/2014/main" id="{12FD7205-A668-5682-D62D-E57252F19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a circular building and a pond&#10;&#10;AI-generated content may be incorrect.">
            <a:extLst>
              <a:ext uri="{FF2B5EF4-FFF2-40B4-BE49-F238E27FC236}">
                <a16:creationId xmlns:a16="http://schemas.microsoft.com/office/drawing/2014/main" id="{8AE4F131-784C-1BFB-D6DE-61A21ED65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rcular building with many windows&#10;&#10;AI-generated content may be incorrect.">
            <a:extLst>
              <a:ext uri="{FF2B5EF4-FFF2-40B4-BE49-F238E27FC236}">
                <a16:creationId xmlns:a16="http://schemas.microsoft.com/office/drawing/2014/main" id="{1BB61A19-0013-3154-4622-E4364EA7CA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Leaning Tower of Pisa and a tower&#10;&#10;AI-generated content may be incorrect.">
            <a:extLst>
              <a:ext uri="{FF2B5EF4-FFF2-40B4-BE49-F238E27FC236}">
                <a16:creationId xmlns:a16="http://schemas.microsoft.com/office/drawing/2014/main" id="{BC05AAE4-096B-0E9F-C5D2-AB52EB030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castle with trees and grass with Guimarães Castle in the background&#10;&#10;AI-generated content may be incorrect.">
            <a:extLst>
              <a:ext uri="{FF2B5EF4-FFF2-40B4-BE49-F238E27FC236}">
                <a16:creationId xmlns:a16="http://schemas.microsoft.com/office/drawing/2014/main" id="{0159EEF0-3615-1C2D-E676-6AF820767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arge white building with domes and towers with Taj Mahal in the background&#10;&#10;AI-generated content may be incorrect.">
            <a:extLst>
              <a:ext uri="{FF2B5EF4-FFF2-40B4-BE49-F238E27FC236}">
                <a16:creationId xmlns:a16="http://schemas.microsoft.com/office/drawing/2014/main" id="{F2C0190E-E815-905C-AFF0-CBAA9EE316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0B1318C3-5ACD-F3F8-7DDC-B32236849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women&#10;&#10;AI-generated content may be incorrect.">
            <a:extLst>
              <a:ext uri="{FF2B5EF4-FFF2-40B4-BE49-F238E27FC236}">
                <a16:creationId xmlns:a16="http://schemas.microsoft.com/office/drawing/2014/main" id="{5BD3BBD1-F969-4B23-0637-811E6DBD7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AI-generated content may be incorrect.">
            <a:extLst>
              <a:ext uri="{FF2B5EF4-FFF2-40B4-BE49-F238E27FC236}">
                <a16:creationId xmlns:a16="http://schemas.microsoft.com/office/drawing/2014/main" id="{884B3AFC-32B6-72A5-B246-A4B8D709BA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FCFDC30A-BD80-9909-793A-6EEF1B4855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CF8567B9-97BF-4291-E641-F029C94D7C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DCD3F4-CC04-4239-1093-0161991EE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AB52F766-2991-5766-A93A-3C7D38782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820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2025-03-28 at 06 AM</Schedule_Date>
    <Delivery_Option xmlns="4aed504c-ebe7-463e-82c7-15fe6339b33a">Schedule Delivery</Delivery_Option>
    <Schedule_ID xmlns="4aed504c-ebe7-463e-82c7-15fe6339b33a">3636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454ff3c7-bf6c-4573-850b-dc1564d2356c"/>
    <ds:schemaRef ds:uri="4aed504c-ebe7-463e-82c7-15fe6339b33a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48234B3-94F4-41AE-A112-A89ABA10AB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2025-03-28T09:19:03Z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