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66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next to each other&#10;&#10;AI-generated content may be incorrect.">
            <a:extLst>
              <a:ext uri="{FF2B5EF4-FFF2-40B4-BE49-F238E27FC236}">
                <a16:creationId xmlns:a16="http://schemas.microsoft.com/office/drawing/2014/main" id="{54A8B883-543A-3327-E8C1-DDE88F356B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BBBC23E5-7AE9-0BDE-DEF2-66A64A6CCD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DCE780D8-660B-3330-24BA-147A2AC5D2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F2CA760B-065C-91A0-4184-C17B367FC2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images of people and activities&#10;&#10;AI-generated content may be incorrect.">
            <a:extLst>
              <a:ext uri="{FF2B5EF4-FFF2-40B4-BE49-F238E27FC236}">
                <a16:creationId xmlns:a16="http://schemas.microsoft.com/office/drawing/2014/main" id="{F4148AEB-2DA0-2FB4-F398-BDFDBBE995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rame with cartoon characters and notes&#10;&#10;AI-generated content may be incorrect.">
            <a:extLst>
              <a:ext uri="{FF2B5EF4-FFF2-40B4-BE49-F238E27FC236}">
                <a16:creationId xmlns:a16="http://schemas.microsoft.com/office/drawing/2014/main" id="{F8FE3A99-F8A8-2816-5DBC-638130A530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d with different shapes&#10;&#10;AI-generated content may be incorrect.">
            <a:extLst>
              <a:ext uri="{FF2B5EF4-FFF2-40B4-BE49-F238E27FC236}">
                <a16:creationId xmlns:a16="http://schemas.microsoft.com/office/drawing/2014/main" id="{788830FC-B1DB-76B9-07DC-B769A3A13D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 standing on top of a row of colorful shapes&#10;&#10;AI-generated content may be incorrect.">
            <a:extLst>
              <a:ext uri="{FF2B5EF4-FFF2-40B4-BE49-F238E27FC236}">
                <a16:creationId xmlns:a16="http://schemas.microsoft.com/office/drawing/2014/main" id="{4C307D5F-16C4-312F-97A0-CC52D3A283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81BC4936-D6CF-7A66-1B24-17781144B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squares with symbols&#10;&#10;AI-generated content may be incorrect.">
            <a:extLst>
              <a:ext uri="{FF2B5EF4-FFF2-40B4-BE49-F238E27FC236}">
                <a16:creationId xmlns:a16="http://schemas.microsoft.com/office/drawing/2014/main" id="{5D2ECABE-6A63-36AB-B72F-74E05B741E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AI-generated content may be incorrect.">
            <a:extLst>
              <a:ext uri="{FF2B5EF4-FFF2-40B4-BE49-F238E27FC236}">
                <a16:creationId xmlns:a16="http://schemas.microsoft.com/office/drawing/2014/main" id="{1A118814-E437-A553-0CCC-3466D73873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56DA25A9-CCAC-3372-9FC5-2DB2C1FDD2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chart with text&#10;&#10;AI-generated content may be incorrect.">
            <a:extLst>
              <a:ext uri="{FF2B5EF4-FFF2-40B4-BE49-F238E27FC236}">
                <a16:creationId xmlns:a16="http://schemas.microsoft.com/office/drawing/2014/main" id="{0433A700-7BAF-9EDF-34C9-598458AADA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cards&#10;&#10;AI-generated content may be incorrect.">
            <a:extLst>
              <a:ext uri="{FF2B5EF4-FFF2-40B4-BE49-F238E27FC236}">
                <a16:creationId xmlns:a16="http://schemas.microsoft.com/office/drawing/2014/main" id="{3F762F1A-9984-4E6E-4E41-3BC6B334A2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2025-11-28 at 06 AM</Schedule_Date>
    <Delivery_Option xmlns="4aed504c-ebe7-463e-82c7-15fe6339b33a">Schedule Delivery</Delivery_Option>
    <Schedule_ID xmlns="4aed504c-ebe7-463e-82c7-15fe6339b33a">4485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4aed504c-ebe7-463e-82c7-15fe6339b33a"/>
    <ds:schemaRef ds:uri="http://www.w3.org/XML/1998/namespace"/>
    <ds:schemaRef ds:uri="http://purl.org/dc/elements/1.1/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3ABC539E-98D6-4456-A91C-882CA182FA6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11</cp:revision>
  <dcterms:created xsi:type="dcterms:W3CDTF">2022-03-08T17:50:39Z</dcterms:created>
  <dcterms:modified xsi:type="dcterms:W3CDTF">2025-11-28T09:33:07Z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