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1" r:id="rId24"/>
    <p:sldId id="292" r:id="rId25"/>
    <p:sldId id="293" r:id="rId26"/>
    <p:sldId id="287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A8VtUPgqTc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tree with text&#10;&#10;AI-generated content may be incorrect.">
            <a:extLst>
              <a:ext uri="{FF2B5EF4-FFF2-40B4-BE49-F238E27FC236}">
                <a16:creationId xmlns:a16="http://schemas.microsoft.com/office/drawing/2014/main" id="{098A61E6-59AE-3A6A-DBF8-8D35C897F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1E2B70C4-666A-801D-BE46-9664FEB8C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4CA02C3-1FB7-A878-5094-DB247212B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ssage&#10;&#10;AI-generated content may be incorrect.">
            <a:extLst>
              <a:ext uri="{FF2B5EF4-FFF2-40B4-BE49-F238E27FC236}">
                <a16:creationId xmlns:a16="http://schemas.microsoft.com/office/drawing/2014/main" id="{642D0595-3F28-3DE1-2503-5DEA2263F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D66B18E4-43C6-451F-2473-FD3B163E8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E98C5C99-2DA3-22FC-6AD8-143FC6731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0B47343D-9076-26BC-5B11-27311D87C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2DF01CC9-1460-9440-AED0-93577551B3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pink background&#10;&#10;AI-generated content may be incorrect.">
            <a:extLst>
              <a:ext uri="{FF2B5EF4-FFF2-40B4-BE49-F238E27FC236}">
                <a16:creationId xmlns:a16="http://schemas.microsoft.com/office/drawing/2014/main" id="{5914E3E7-AAC8-390D-9C97-4E9632F22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AAB7EE77-CA53-F29F-9DD5-4C12F0EE6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rayer card with text&#10;&#10;AI-generated content may be incorrect.">
            <a:extLst>
              <a:ext uri="{FF2B5EF4-FFF2-40B4-BE49-F238E27FC236}">
                <a16:creationId xmlns:a16="http://schemas.microsoft.com/office/drawing/2014/main" id="{DDA664DF-CB43-848E-20A3-222FD7539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C19244A2-FAE0-D9E9-9D89-8628DED4D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7440EB7B-78E0-A28C-02B9-C33CEDF96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7B9ADB93-A60B-3D98-97AB-CF32001E2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34436F52-D753-C9D3-94CE-0BCB7440B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D98ADB52-7A4A-CF76-E349-4F07F78691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9330" y="3268049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AD0FADF-26F2-F8B7-BEA8-C353911B1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19AC4134-E417-979B-E266-FC84B2E6B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D4154F44-18F9-6837-E1D1-6AEB96E60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9E4CEC29-36C6-42E0-826C-84AD412E5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32DDD-79A6-D2C3-4CD6-740D581A9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D3A767FB-C620-94E6-E7A0-AF4FE80E5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960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6D0A7-A03A-7872-4800-8D0AF4CD1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D9770FEE-3257-7B50-A1D5-1FC8E41BA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6237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9DBAC-660A-AD27-97C1-309FA87F8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D0F9F098-5A70-9E72-08F2-726EAF9C5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115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group of people&#10;&#10;AI-generated content may be incorrect.">
            <a:extLst>
              <a:ext uri="{FF2B5EF4-FFF2-40B4-BE49-F238E27FC236}">
                <a16:creationId xmlns:a16="http://schemas.microsoft.com/office/drawing/2014/main" id="{374FC80B-288E-8BFE-AF92-835F73AD6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2025-09-19 at 05 AM</Schedule_Date>
    <Delivery_Option xmlns="4aed504c-ebe7-463e-82c7-15fe6339b33a">Schedule Delivery</Delivery_Option>
    <Schedule_ID xmlns="4aed504c-ebe7-463e-82c7-15fe6339b33a">4213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openxmlformats.org/package/2006/metadata/core-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5482F187-39D3-4A18-BA22-27A8D3CC14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2025-09-19T09:59:41Z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