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83" r:id="rId17"/>
    <p:sldId id="258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0F597D-9C37-A333-2AD5-9267324B6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516741-DE22-C484-E90B-0805AC2AB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6BB907-7B0B-D184-C679-01713FA75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AB6CF3-6AE2-BBE6-06A3-0C9656CE4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DB5CEB-CCB7-8FBD-4558-E0DF37627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0C5488-C9F0-7F65-B45D-1B33735C27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0CFD1D-ADB9-D2A2-6A10-C46EE94D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CC48A7-7F20-A984-A101-A56B02AF6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2CD9EE-5D7C-0E95-D2AA-E082005A7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CDF574-1BAE-7208-51B2-0963286E6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80D0A8-5E3B-1B18-7318-9C7DB6A2E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83E711-4D77-B0DE-81EE-1CD4B77C9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7EE0C41-4B43-9068-77AC-1BCA1A8E22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  <p:sp>
        <p:nvSpPr>
          <p:cNvPr id="2" name="TextBox 529">
            <a:hlinkClick r:id="rId3"/>
            <a:extLst>
              <a:ext uri="{FF2B5EF4-FFF2-40B4-BE49-F238E27FC236}">
                <a16:creationId xmlns:a16="http://schemas.microsoft.com/office/drawing/2014/main" id="{F4284F88-4A8F-EE73-3876-2E10DF63D41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A4416E1-73E8-F5A5-B6C3-830A507CBA69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5D9C07F5-8FAF-0C04-0EF4-BDAF0E76FBB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41CCA2E2-485F-CC54-78C3-3E1FC6717497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7"/>
            <a:extLst>
              <a:ext uri="{FF2B5EF4-FFF2-40B4-BE49-F238E27FC236}">
                <a16:creationId xmlns:a16="http://schemas.microsoft.com/office/drawing/2014/main" id="{0220CAB9-D9DC-840E-8A0D-F2539F25CAC0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8259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C2319C-299E-953D-50B4-2696168A6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2026-10-09 at 05 AM</Schedule_Date>
    <Delivery_Option xmlns="4aed504c-ebe7-463e-82c7-15fe6339b33a">Schedule Delivery</Delivery_Option>
    <Schedule_ID xmlns="4aed504c-ebe7-463e-82c7-15fe6339b33a">5398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454ff3c7-bf6c-4573-850b-dc1564d2356c"/>
    <ds:schemaRef ds:uri="4aed504c-ebe7-463e-82c7-15fe6339b33a"/>
    <ds:schemaRef ds:uri="http://www.w3.org/XML/1998/namespace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FB93131-E722-4F60-9907-3D2E9EB618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2026-10-09T17:04:47Z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