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66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&#10;&#10;AI-generated content may be incorrect.">
            <a:extLst>
              <a:ext uri="{FF2B5EF4-FFF2-40B4-BE49-F238E27FC236}">
                <a16:creationId xmlns:a16="http://schemas.microsoft.com/office/drawing/2014/main" id="{A07602F3-163D-0247-632D-9F1F1B14E9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AI-generated content may be incorrect.">
            <a:extLst>
              <a:ext uri="{FF2B5EF4-FFF2-40B4-BE49-F238E27FC236}">
                <a16:creationId xmlns:a16="http://schemas.microsoft.com/office/drawing/2014/main" id="{6E65808E-2BDD-C0B8-9131-235C631897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167F67AA-39F3-184E-B735-9FF3AD5F89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CECF0BF7-9175-8257-CF5F-4658366672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on a slide&#10;&#10;AI-generated content may be incorrect.">
            <a:extLst>
              <a:ext uri="{FF2B5EF4-FFF2-40B4-BE49-F238E27FC236}">
                <a16:creationId xmlns:a16="http://schemas.microsoft.com/office/drawing/2014/main" id="{27C65CF2-376A-482F-2CD8-5D567B3D6D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with a green monster&#10;&#10;AI-generated content may be incorrect.">
            <a:extLst>
              <a:ext uri="{FF2B5EF4-FFF2-40B4-BE49-F238E27FC236}">
                <a16:creationId xmlns:a16="http://schemas.microsoft.com/office/drawing/2014/main" id="{02688F34-DA9F-4807-5B1D-97A8B8F54C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train with a train car&#10;&#10;AI-generated content may be incorrect.">
            <a:extLst>
              <a:ext uri="{FF2B5EF4-FFF2-40B4-BE49-F238E27FC236}">
                <a16:creationId xmlns:a16="http://schemas.microsoft.com/office/drawing/2014/main" id="{C6688444-9A70-9CC8-C1E9-1C26FE38D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train&#10;&#10;AI-generated content may be incorrect.">
            <a:extLst>
              <a:ext uri="{FF2B5EF4-FFF2-40B4-BE49-F238E27FC236}">
                <a16:creationId xmlns:a16="http://schemas.microsoft.com/office/drawing/2014/main" id="{678C5FCA-7983-FE1B-132F-AE3F7BCB8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BEAC4D85-DC18-7273-ED33-1482FD2D95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B0B3ECF9-95E4-D7FD-E0B5-B513570801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view&#10;&#10;AI-generated content may be incorrect.">
            <a:extLst>
              <a:ext uri="{FF2B5EF4-FFF2-40B4-BE49-F238E27FC236}">
                <a16:creationId xmlns:a16="http://schemas.microsoft.com/office/drawing/2014/main" id="{39C0376A-71DD-2439-8D05-0C2241C358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vocabulary chart&#10;&#10;AI-generated content may be incorrect.">
            <a:extLst>
              <a:ext uri="{FF2B5EF4-FFF2-40B4-BE49-F238E27FC236}">
                <a16:creationId xmlns:a16="http://schemas.microsoft.com/office/drawing/2014/main" id="{A6FC1458-2E0A-8336-08DE-A9B8B00CD5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AI-generated content may be incorrect.">
            <a:extLst>
              <a:ext uri="{FF2B5EF4-FFF2-40B4-BE49-F238E27FC236}">
                <a16:creationId xmlns:a16="http://schemas.microsoft.com/office/drawing/2014/main" id="{2CA2887F-EE09-8457-76C5-323A524E30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posters&#10;&#10;AI-generated content may be incorrect.">
            <a:extLst>
              <a:ext uri="{FF2B5EF4-FFF2-40B4-BE49-F238E27FC236}">
                <a16:creationId xmlns:a16="http://schemas.microsoft.com/office/drawing/2014/main" id="{F5A7B118-0C78-57AC-0D37-F877C6BBF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2025-05-02 at 05 AM</Schedule_Date>
    <Delivery_Option xmlns="4aed504c-ebe7-463e-82c7-15fe6339b33a">Schedule Delivery</Delivery_Option>
    <Schedule_ID xmlns="4aed504c-ebe7-463e-82c7-15fe6339b33a">3760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http://schemas.microsoft.com/office/infopath/2007/PartnerControls"/>
    <ds:schemaRef ds:uri="http://purl.org/dc/dcmitype/"/>
    <ds:schemaRef ds:uri="4aed504c-ebe7-463e-82c7-15fe6339b33a"/>
    <ds:schemaRef ds:uri="http://purl.org/dc/elements/1.1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454ff3c7-bf6c-4573-850b-dc1564d2356c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2FB0486C-DF03-4EC4-9EFD-C8703881E0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2025-05-02T07:49:23Z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