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92" r:id="rId18"/>
    <p:sldId id="291" r:id="rId19"/>
    <p:sldId id="290" r:id="rId20"/>
    <p:sldId id="281" r:id="rId21"/>
    <p:sldId id="282" r:id="rId22"/>
    <p:sldId id="283" r:id="rId23"/>
    <p:sldId id="284" r:id="rId24"/>
    <p:sldId id="293" r:id="rId25"/>
    <p:sldId id="294" r:id="rId26"/>
    <p:sldId id="295" r:id="rId27"/>
    <p:sldId id="285" r:id="rId28"/>
    <p:sldId id="287" r:id="rId29"/>
    <p:sldId id="288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pwRGxwh83s&amp;list=RDPpwRGxwh83s&amp;start_radio=1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tree with text&#10;&#10;AI-generated content may be incorrect.">
            <a:extLst>
              <a:ext uri="{FF2B5EF4-FFF2-40B4-BE49-F238E27FC236}">
                <a16:creationId xmlns:a16="http://schemas.microsoft.com/office/drawing/2014/main" id="{83C720B4-5906-CB59-53E7-E8855A061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 on a white background&#10;&#10;AI-generated content may be incorrect.">
            <a:extLst>
              <a:ext uri="{FF2B5EF4-FFF2-40B4-BE49-F238E27FC236}">
                <a16:creationId xmlns:a16="http://schemas.microsoft.com/office/drawing/2014/main" id="{13C27B37-3CEF-4DF3-3D6E-D5C51271C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FE8E13EA-39E5-4264-8F5B-B206EF0F9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D7B90CF9-3613-11FF-3FF0-780DEAAE8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AC7AA034-388B-A228-1ED3-A296652F8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05B29365-ECB0-2A19-86A3-D37F23063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ible&#10;&#10;AI-generated content may be incorrect.">
            <a:extLst>
              <a:ext uri="{FF2B5EF4-FFF2-40B4-BE49-F238E27FC236}">
                <a16:creationId xmlns:a16="http://schemas.microsoft.com/office/drawing/2014/main" id="{729FA353-D6DB-1EBD-4A9A-943F308A1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80547D82-7073-5E24-D9D2-0C1FC6C6B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12DFEACA-05C1-43D3-D10B-EABE2E380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DD18FFC-DE7A-3AC0-A9AD-F746F5E05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message&#10;&#10;AI-generated content may be incorrect.">
            <a:extLst>
              <a:ext uri="{FF2B5EF4-FFF2-40B4-BE49-F238E27FC236}">
                <a16:creationId xmlns:a16="http://schemas.microsoft.com/office/drawing/2014/main" id="{018ED76A-328D-1B3D-6572-F23011590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2A0668D7-2182-D8F3-DEB7-C6617F3AC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discussion with text&#10;&#10;AI-generated content may be incorrect.">
            <a:extLst>
              <a:ext uri="{FF2B5EF4-FFF2-40B4-BE49-F238E27FC236}">
                <a16:creationId xmlns:a16="http://schemas.microsoft.com/office/drawing/2014/main" id="{9DA66069-F3E5-C907-36F9-505D1E325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71BBB-BB16-8ADC-653D-D80C6256C9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box with black text&#10;&#10;AI-generated content may be incorrect.">
            <a:extLst>
              <a:ext uri="{FF2B5EF4-FFF2-40B4-BE49-F238E27FC236}">
                <a16:creationId xmlns:a16="http://schemas.microsoft.com/office/drawing/2014/main" id="{356AF8B3-B8D1-5152-D964-490EDDF3F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904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35FE0-558C-B2D7-C3B9-9611C8A66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6787432C-64C8-FB74-BC96-FF8F2FCC7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325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92BF5-8558-AD16-2C6F-F9BD6BD56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023BF62-5AC9-FCA0-FE08-B5C7882DB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711CB6CF-0F90-1F10-197A-433CCDCB00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0562" y="315832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6777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4C0B5AEC-08A1-CC2F-42BD-225A88AC2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605A275-94F3-08AF-FD70-7C1A42E05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A2B96BC-D69B-B287-3119-C9278EB10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58FDB3E-F468-7CB7-2041-A1BCFB6D2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4F061A-CF37-DE6B-46CB-BABE9CB31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F887C70A-88CF-CE1E-3A53-2EB75E8D6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4579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5AE0F-A0FC-03A2-A594-52FC2663B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8AD3492-872C-8DB4-C560-45B53F9E0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004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CA96D-31DB-0E3D-E588-DD66153A1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BB1B0080-1546-11F3-9E0D-CCCE4D2C4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6164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1530D8C-C41C-51C1-FA03-5014325FA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poster&#10;&#10;AI-generated content may be incorrect.">
            <a:extLst>
              <a:ext uri="{FF2B5EF4-FFF2-40B4-BE49-F238E27FC236}">
                <a16:creationId xmlns:a16="http://schemas.microsoft.com/office/drawing/2014/main" id="{08088C9A-8AD0-06AB-FDCD-AA67AE6AF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2025-11-28 at 06 AM</Schedule_Date>
    <Delivery_Option xmlns="4aed504c-ebe7-463e-82c7-15fe6339b33a">Schedule Delivery</Delivery_Option>
    <Schedule_ID xmlns="4aed504c-ebe7-463e-82c7-15fe6339b33a">4482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4B7AB6-ED7D-484C-A7B2-FFB1626F97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454ff3c7-bf6c-4573-850b-dc1564d2356c"/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aed504c-ebe7-463e-82c7-15fe6339b33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2025-11-28T09:39:36Z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