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91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grwpvp9z4w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-jfSagquttI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-jfSagquttI" TargetMode="External"/><Relationship Id="rId4" Type="http://schemas.openxmlformats.org/officeDocument/2006/relationships/hyperlink" Target="http://www.bbc.co.uk/news/articles/cgrwpvp9z4w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video game&#10;&#10;Description automatically generated">
            <a:extLst>
              <a:ext uri="{FF2B5EF4-FFF2-40B4-BE49-F238E27FC236}">
                <a16:creationId xmlns:a16="http://schemas.microsoft.com/office/drawing/2014/main" id="{71996789-2DE9-BCFA-6A6D-95F8E0F23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A0DC0AC-91D8-D234-6D40-C91983F02A69}"/>
              </a:ext>
            </a:extLst>
          </p:cNvPr>
          <p:cNvSpPr/>
          <p:nvPr/>
        </p:nvSpPr>
        <p:spPr>
          <a:xfrm>
            <a:off x="6908046" y="558762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1CDD862-217E-B1E4-7020-1062249AF08E}"/>
              </a:ext>
            </a:extLst>
          </p:cNvPr>
          <p:cNvSpPr/>
          <p:nvPr/>
        </p:nvSpPr>
        <p:spPr>
          <a:xfrm>
            <a:off x="6702269" y="586462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FA1178A-06EE-4520-AA78-B0F8341C9884}"/>
              </a:ext>
            </a:extLst>
          </p:cNvPr>
          <p:cNvSpPr/>
          <p:nvPr/>
        </p:nvSpPr>
        <p:spPr>
          <a:xfrm>
            <a:off x="6768918" y="625190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6D6D3469-D576-E158-6FA7-3C9C6C0AF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69B0B-6877-0494-682C-EC396CFD5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54B367C9-A394-6907-3B27-B25A577C3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06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a couple of people&#10;&#10;Description automatically generated">
            <a:extLst>
              <a:ext uri="{FF2B5EF4-FFF2-40B4-BE49-F238E27FC236}">
                <a16:creationId xmlns:a16="http://schemas.microsoft.com/office/drawing/2014/main" id="{E38B4B1A-62E2-018D-0C74-F14501113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using computers&#10;&#10;Description automatically generated">
            <a:extLst>
              <a:ext uri="{FF2B5EF4-FFF2-40B4-BE49-F238E27FC236}">
                <a16:creationId xmlns:a16="http://schemas.microsoft.com/office/drawing/2014/main" id="{827C1BAB-27CE-93F1-7A2D-CECF886B5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esentation&#10;&#10;Description automatically generated">
            <a:extLst>
              <a:ext uri="{FF2B5EF4-FFF2-40B4-BE49-F238E27FC236}">
                <a16:creationId xmlns:a16="http://schemas.microsoft.com/office/drawing/2014/main" id="{9B804293-F0F2-E18B-6585-39188C89B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phone&#10;&#10;Description automatically generated">
            <a:extLst>
              <a:ext uri="{FF2B5EF4-FFF2-40B4-BE49-F238E27FC236}">
                <a16:creationId xmlns:a16="http://schemas.microsoft.com/office/drawing/2014/main" id="{C0828473-E2E5-1373-A4E5-A5433C5EE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screen with text&#10;&#10;Description automatically generated with medium confidence">
            <a:extLst>
              <a:ext uri="{FF2B5EF4-FFF2-40B4-BE49-F238E27FC236}">
                <a16:creationId xmlns:a16="http://schemas.microsoft.com/office/drawing/2014/main" id="{EAF12A62-81E6-B014-0876-EE4ED586E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Description automatically generated">
            <a:extLst>
              <a:ext uri="{FF2B5EF4-FFF2-40B4-BE49-F238E27FC236}">
                <a16:creationId xmlns:a16="http://schemas.microsoft.com/office/drawing/2014/main" id="{3A6DA1F9-3BF9-A8A1-68DB-651D741DA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4395357E-01E5-2238-4460-B42F329EB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2C8D6214-3C79-8211-8D60-CC6AEBE37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Description automatically generated">
            <a:extLst>
              <a:ext uri="{FF2B5EF4-FFF2-40B4-BE49-F238E27FC236}">
                <a16:creationId xmlns:a16="http://schemas.microsoft.com/office/drawing/2014/main" id="{CACFAAF2-5DEA-C853-397B-1AE39D35C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E6EF3103-1474-FB8F-21FA-266530798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Description automatically generated with medium confidence">
            <a:extLst>
              <a:ext uri="{FF2B5EF4-FFF2-40B4-BE49-F238E27FC236}">
                <a16:creationId xmlns:a16="http://schemas.microsoft.com/office/drawing/2014/main" id="{F09EF230-6AE6-E535-A065-8AEEFCBD1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letter&#10;&#10;Description automatically generated with medium confidence">
            <a:extLst>
              <a:ext uri="{FF2B5EF4-FFF2-40B4-BE49-F238E27FC236}">
                <a16:creationId xmlns:a16="http://schemas.microsoft.com/office/drawing/2014/main" id="{105EDAD0-7EDC-858B-1D7B-0CCEDBDC8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20EDB4-DE84-6CEA-34DF-C5643724E06C}"/>
              </a:ext>
            </a:extLst>
          </p:cNvPr>
          <p:cNvSpPr/>
          <p:nvPr/>
        </p:nvSpPr>
        <p:spPr>
          <a:xfrm>
            <a:off x="7453544" y="2487857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698D974-B0E7-FC17-42CD-1B08EE864AD5}"/>
              </a:ext>
            </a:extLst>
          </p:cNvPr>
          <p:cNvSpPr/>
          <p:nvPr/>
        </p:nvSpPr>
        <p:spPr>
          <a:xfrm>
            <a:off x="7406349" y="1602880"/>
            <a:ext cx="2657950" cy="2436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F0856B10-1746-0233-0407-504C571E64E6}"/>
              </a:ext>
            </a:extLst>
          </p:cNvPr>
          <p:cNvSpPr/>
          <p:nvPr/>
        </p:nvSpPr>
        <p:spPr>
          <a:xfrm>
            <a:off x="7406349" y="2111410"/>
            <a:ext cx="2418135" cy="189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dog and a baby&#10;&#10;Description automatically generated">
            <a:extLst>
              <a:ext uri="{FF2B5EF4-FFF2-40B4-BE49-F238E27FC236}">
                <a16:creationId xmlns:a16="http://schemas.microsoft.com/office/drawing/2014/main" id="{7F107B09-12AB-EBAA-DEED-784D71CAD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1373B1-8CF2-4C2F-96CB-1D2657CBBA7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87D999D-ADDB-38AD-5AAC-61D52CEB946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D3B2EC9-C946-FED1-5175-868216589CF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4B9167E9-138C-C9AA-E31A-BDB14CB68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734FC5A-3AEF-FF12-FDB3-8D80C1529B5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A1BCD3A-E29F-C0C3-F243-40AEE7EF596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4D4C068-49E7-661D-00A8-4FF4AC46AAB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screen and a picture of a tablet&#10;&#10;Description automatically generated with medium confidence">
            <a:extLst>
              <a:ext uri="{FF2B5EF4-FFF2-40B4-BE49-F238E27FC236}">
                <a16:creationId xmlns:a16="http://schemas.microsoft.com/office/drawing/2014/main" id="{94E9CF46-2D16-B06D-FD2D-CAB9DB196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50457E7-AF7F-FE10-CE41-6C7ADF3DD308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BBD31F4-C374-37E5-1980-55F3642965E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2456899-E81B-4E10-FEDE-0D100B06463C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0CB7A4B5-1C10-17E5-D8D8-055FEA914F91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ECED2F24-9C07-FA61-A0CD-D8B9CAC2FF09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2025-01-17 at 06 AM</Schedule_Date>
    <Delivery_Option xmlns="4aed504c-ebe7-463e-82c7-15fe6339b33a">Schedule Delivery</Delivery_Option>
    <Schedule_ID xmlns="4aed504c-ebe7-463e-82c7-15fe6339b33a">3296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purl.org/dc/dcmitype/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B4AA8D6-8B1B-47D4-A391-B306866EA8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25</cp:revision>
  <dcterms:created xsi:type="dcterms:W3CDTF">2022-03-08T17:50:39Z</dcterms:created>
  <dcterms:modified xsi:type="dcterms:W3CDTF">2025-01-17T09:51:57Z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