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57" r:id="rId11"/>
    <p:sldId id="265" r:id="rId12"/>
    <p:sldId id="266" r:id="rId13"/>
    <p:sldId id="267" r:id="rId14"/>
    <p:sldId id="275" r:id="rId15"/>
    <p:sldId id="279" r:id="rId16"/>
    <p:sldId id="278" r:id="rId17"/>
    <p:sldId id="289" r:id="rId18"/>
    <p:sldId id="281" r:id="rId19"/>
    <p:sldId id="282" r:id="rId20"/>
    <p:sldId id="283" r:id="rId21"/>
    <p:sldId id="284" r:id="rId22"/>
    <p:sldId id="285" r:id="rId23"/>
    <p:sldId id="286" r:id="rId24"/>
    <p:sldId id="290" r:id="rId25"/>
    <p:sldId id="288" r:id="rId26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2SIhhVVP7yM&amp;t=1300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tree with text&#10;&#10;Description automatically generated">
            <a:extLst>
              <a:ext uri="{FF2B5EF4-FFF2-40B4-BE49-F238E27FC236}">
                <a16:creationId xmlns:a16="http://schemas.microsoft.com/office/drawing/2014/main" id="{12CBCF82-2110-D763-6C98-F0B35C6B98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and purple text&#10;&#10;Description automatically generated">
            <a:extLst>
              <a:ext uri="{FF2B5EF4-FFF2-40B4-BE49-F238E27FC236}">
                <a16:creationId xmlns:a16="http://schemas.microsoft.com/office/drawing/2014/main" id="{A31896F8-EA01-DA10-77F2-EA44BA4D12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Description automatically generated">
            <a:extLst>
              <a:ext uri="{FF2B5EF4-FFF2-40B4-BE49-F238E27FC236}">
                <a16:creationId xmlns:a16="http://schemas.microsoft.com/office/drawing/2014/main" id="{67C36874-72B7-8519-ADA2-9D391F9073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Description automatically generated">
            <a:extLst>
              <a:ext uri="{FF2B5EF4-FFF2-40B4-BE49-F238E27FC236}">
                <a16:creationId xmlns:a16="http://schemas.microsoft.com/office/drawing/2014/main" id="{3933F347-2E3D-8B41-0C52-9393F48A61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Description automatically generated">
            <a:extLst>
              <a:ext uri="{FF2B5EF4-FFF2-40B4-BE49-F238E27FC236}">
                <a16:creationId xmlns:a16="http://schemas.microsoft.com/office/drawing/2014/main" id="{7DBF0499-9E9D-2DB2-0FA2-E0827C844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and text on a white background&#10;&#10;Description automatically generated">
            <a:extLst>
              <a:ext uri="{FF2B5EF4-FFF2-40B4-BE49-F238E27FC236}">
                <a16:creationId xmlns:a16="http://schemas.microsoft.com/office/drawing/2014/main" id="{8B744895-5977-B1D5-39CE-0B246BB4AB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Description automatically generated">
            <a:extLst>
              <a:ext uri="{FF2B5EF4-FFF2-40B4-BE49-F238E27FC236}">
                <a16:creationId xmlns:a16="http://schemas.microsoft.com/office/drawing/2014/main" id="{E324D77B-A442-7B6E-BE51-A01373F172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Description automatically generated">
            <a:extLst>
              <a:ext uri="{FF2B5EF4-FFF2-40B4-BE49-F238E27FC236}">
                <a16:creationId xmlns:a16="http://schemas.microsoft.com/office/drawing/2014/main" id="{AA207AFB-48CE-5F42-9627-1503606F8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Description automatically generated">
            <a:extLst>
              <a:ext uri="{FF2B5EF4-FFF2-40B4-BE49-F238E27FC236}">
                <a16:creationId xmlns:a16="http://schemas.microsoft.com/office/drawing/2014/main" id="{A35AFA37-B4A7-B90A-9FEA-6BD4B6491C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Description automatically generated">
            <a:extLst>
              <a:ext uri="{FF2B5EF4-FFF2-40B4-BE49-F238E27FC236}">
                <a16:creationId xmlns:a16="http://schemas.microsoft.com/office/drawing/2014/main" id="{0F970309-B13D-60E5-CD66-851C44095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Description automatically generated">
            <a:extLst>
              <a:ext uri="{FF2B5EF4-FFF2-40B4-BE49-F238E27FC236}">
                <a16:creationId xmlns:a16="http://schemas.microsoft.com/office/drawing/2014/main" id="{590CD8E7-9DCF-AA07-DA57-A006981323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Description automatically generated">
            <a:extLst>
              <a:ext uri="{FF2B5EF4-FFF2-40B4-BE49-F238E27FC236}">
                <a16:creationId xmlns:a16="http://schemas.microsoft.com/office/drawing/2014/main" id="{44ADE687-2BA5-A0A3-FCA0-6F111186AD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ue text&#10;&#10;Description automatically generated">
            <a:extLst>
              <a:ext uri="{FF2B5EF4-FFF2-40B4-BE49-F238E27FC236}">
                <a16:creationId xmlns:a16="http://schemas.microsoft.com/office/drawing/2014/main" id="{2F989737-E2F0-FB84-B6F1-11492D3674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hite rectangular object with text&#10;&#10;Description automatically generated">
            <a:extLst>
              <a:ext uri="{FF2B5EF4-FFF2-40B4-BE49-F238E27FC236}">
                <a16:creationId xmlns:a16="http://schemas.microsoft.com/office/drawing/2014/main" id="{13EE7D49-8C69-FE95-978B-FF8455EC2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Description automatically generated">
            <a:extLst>
              <a:ext uri="{FF2B5EF4-FFF2-40B4-BE49-F238E27FC236}">
                <a16:creationId xmlns:a16="http://schemas.microsoft.com/office/drawing/2014/main" id="{FEEAACFC-53C8-C816-F3D9-0609426486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277A1331-4C1C-A3A4-5B1D-58E53FD5D6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0847" y="2639040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Description automatically generated">
            <a:extLst>
              <a:ext uri="{FF2B5EF4-FFF2-40B4-BE49-F238E27FC236}">
                <a16:creationId xmlns:a16="http://schemas.microsoft.com/office/drawing/2014/main" id="{9856F6CC-21C9-4DF3-FB0D-8B88601243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nd words&#10;&#10;Description automatically generated with medium confidence">
            <a:extLst>
              <a:ext uri="{FF2B5EF4-FFF2-40B4-BE49-F238E27FC236}">
                <a16:creationId xmlns:a16="http://schemas.microsoft.com/office/drawing/2014/main" id="{46CEBC74-9E9E-29EE-B1D0-1B157124AB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Description automatically generated with medium confidence">
            <a:extLst>
              <a:ext uri="{FF2B5EF4-FFF2-40B4-BE49-F238E27FC236}">
                <a16:creationId xmlns:a16="http://schemas.microsoft.com/office/drawing/2014/main" id="{379503FB-D990-386C-7797-66A514BF8A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Description automatically generated">
            <a:extLst>
              <a:ext uri="{FF2B5EF4-FFF2-40B4-BE49-F238E27FC236}">
                <a16:creationId xmlns:a16="http://schemas.microsoft.com/office/drawing/2014/main" id="{2F38CFA9-4E3F-AE73-F570-E63541E066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Description automatically generated with medium confidence">
            <a:extLst>
              <a:ext uri="{FF2B5EF4-FFF2-40B4-BE49-F238E27FC236}">
                <a16:creationId xmlns:a16="http://schemas.microsoft.com/office/drawing/2014/main" id="{FD9AD3BB-79A6-61E4-264E-9CF2514666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D2ED1E-54E9-7BB5-8A1F-BB17FE96BF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screen&#10;&#10;Description automatically generated">
            <a:extLst>
              <a:ext uri="{FF2B5EF4-FFF2-40B4-BE49-F238E27FC236}">
                <a16:creationId xmlns:a16="http://schemas.microsoft.com/office/drawing/2014/main" id="{03D6A9EB-8EBB-F5DA-315E-5337147228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8350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2025-01-17 at 06 AM</Schedule_Date>
    <Delivery_Option xmlns="4aed504c-ebe7-463e-82c7-15fe6339b33a">Schedule Delivery</Delivery_Option>
    <Schedule_ID xmlns="4aed504c-ebe7-463e-82c7-15fe6339b33a">3296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1A6619F2-02F1-473D-9C21-DEA60C4421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purl.org/dc/terms/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4aed504c-ebe7-463e-82c7-15fe6339b33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2025-01-17T09:51:36Z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