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90" r:id="rId24"/>
    <p:sldId id="292" r:id="rId25"/>
    <p:sldId id="293" r:id="rId26"/>
    <p:sldId id="294" r:id="rId27"/>
    <p:sldId id="295" r:id="rId28"/>
    <p:sldId id="291" r:id="rId29"/>
    <p:sldId id="287" r:id="rId30"/>
    <p:sldId id="288" r:id="rId3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IFSTnFMN0g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8DBB996E-16EC-37B1-945B-97A1E25F3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3071A26A-4286-4EEE-5205-D294D10C2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74B61083-7A80-DDB0-8F23-17697B0F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d&#10;&#10;AI-generated content may be incorrect.">
            <a:extLst>
              <a:ext uri="{FF2B5EF4-FFF2-40B4-BE49-F238E27FC236}">
                <a16:creationId xmlns:a16="http://schemas.microsoft.com/office/drawing/2014/main" id="{8F2C312B-DFAB-3D1E-B17C-E8B642F13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C15478CC-D7DB-09A0-FD4B-8F99AE152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1F582487-7592-E94E-240B-D586AE7F1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ible&#10;&#10;AI-generated content may be incorrect.">
            <a:extLst>
              <a:ext uri="{FF2B5EF4-FFF2-40B4-BE49-F238E27FC236}">
                <a16:creationId xmlns:a16="http://schemas.microsoft.com/office/drawing/2014/main" id="{E9EA1F42-8C99-F22A-9F24-26DA47FAD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8E40BD70-FF52-05A7-D2C5-C8FECF564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E121C2D3-7E59-8D6A-D072-CE28DD5C2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9D0F3B37-EA4E-170C-5FEB-295D1885A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5A5A2F1B-60CC-AA55-87B6-7EE1CC03E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01930A70-DDBA-834D-C39A-5A858494E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2775A4B4-ADBF-6FC0-3732-E62F73C16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0A90EC1B-6466-804D-6FA5-3F855C5C6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C114A23C-CC72-60E3-703E-40A84AE5C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5D2C87F5-DDAC-8090-3A09-79A44FCD4A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3135" y="3148294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FED13419-5373-83D7-CC77-A6D2C8CA3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96E326F-C090-B5C6-C538-08097A6DB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B1EFE797-B4C7-82DA-F332-6113BC106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text&#10;&#10;AI-generated content may be incorrect.">
            <a:extLst>
              <a:ext uri="{FF2B5EF4-FFF2-40B4-BE49-F238E27FC236}">
                <a16:creationId xmlns:a16="http://schemas.microsoft.com/office/drawing/2014/main" id="{2D1B936F-B6AC-3B30-AFDE-8871214D1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C1198E-6FCC-A704-085A-6EF3A7EA1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B410F82-16E6-E23E-A520-403C78111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53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5085C-E459-5B8E-0202-A9F2D9807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469DFBE-8DFB-C2B0-24EC-E48BA550B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230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8C136-2D7D-5643-742D-45542CCAD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678C02F-8BEE-9F2A-3466-5067322C7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5907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95F74-3D61-A863-4FCC-68A076C3D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BCE9993-B6FA-AAA1-39D9-16A540029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48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772279-1BCF-6148-7900-EC7823E4E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B8C2C8D-8B43-9AC0-A833-E072F8827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616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F82917-548D-E391-8762-9B6A297801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text&#10;&#10;AI-generated content may be incorrect.">
            <a:extLst>
              <a:ext uri="{FF2B5EF4-FFF2-40B4-BE49-F238E27FC236}">
                <a16:creationId xmlns:a16="http://schemas.microsoft.com/office/drawing/2014/main" id="{B3F459DD-832E-F3CE-8813-3618EC809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350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resentation&#10;&#10;AI-generated content may be incorrect.">
            <a:extLst>
              <a:ext uri="{FF2B5EF4-FFF2-40B4-BE49-F238E27FC236}">
                <a16:creationId xmlns:a16="http://schemas.microsoft.com/office/drawing/2014/main" id="{4377F657-649E-EFB7-50A4-A212EC638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2025-05-16 at 05 AM</Schedule_Date>
    <Delivery_Option xmlns="4aed504c-ebe7-463e-82c7-15fe6339b33a">Schedule Delivery</Delivery_Option>
    <Schedule_ID xmlns="4aed504c-ebe7-463e-82c7-15fe6339b33a">3820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454ff3c7-bf6c-4573-850b-dc1564d2356c"/>
    <ds:schemaRef ds:uri="http://schemas.microsoft.com/office/2006/metadata/properties"/>
    <ds:schemaRef ds:uri="http://schemas.openxmlformats.org/package/2006/metadata/core-properties"/>
    <ds:schemaRef ds:uri="http://purl.org/dc/terms/"/>
    <ds:schemaRef ds:uri="4aed504c-ebe7-463e-82c7-15fe6339b33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3CE07CA-9EB0-4395-8A46-F092EBF920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2025-05-16T08:03:40Z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