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rcvs.co.uk/en/news/24562/Petition-launched-to-reduce-fireworks-nois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LpaSXwpKzG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LpaSXwpKzGk" TargetMode="External"/><Relationship Id="rId4" Type="http://schemas.openxmlformats.org/officeDocument/2006/relationships/hyperlink" Target="https://mrcvs.co.uk/en/news/24562/Petition-launched-to-reduce-fireworks-nois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reworks on a black background&#10;&#10;AI-generated content may be incorrect.">
            <a:extLst>
              <a:ext uri="{FF2B5EF4-FFF2-40B4-BE49-F238E27FC236}">
                <a16:creationId xmlns:a16="http://schemas.microsoft.com/office/drawing/2014/main" id="{4B5F863D-0758-6821-25AE-F320A5A7B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3432E89-9F5B-92A5-F01D-AC765D0D0C82}"/>
              </a:ext>
            </a:extLst>
          </p:cNvPr>
          <p:cNvSpPr/>
          <p:nvPr/>
        </p:nvSpPr>
        <p:spPr>
          <a:xfrm>
            <a:off x="6931250" y="615700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7680D6E-3E1F-1E0A-1258-D40263FDC6F8}"/>
              </a:ext>
            </a:extLst>
          </p:cNvPr>
          <p:cNvSpPr/>
          <p:nvPr/>
        </p:nvSpPr>
        <p:spPr>
          <a:xfrm>
            <a:off x="6713674" y="640578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AA8E275-7BAB-C32D-3EDE-6F28E4CED968}"/>
              </a:ext>
            </a:extLst>
          </p:cNvPr>
          <p:cNvSpPr/>
          <p:nvPr/>
        </p:nvSpPr>
        <p:spPr>
          <a:xfrm>
            <a:off x="6780323" y="679307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BC84B807-56D7-DB52-51A2-059459F92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0389578-AB60-DD38-FE65-57DE6EFF8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mpaign&#10;&#10;AI-generated content may be incorrect.">
            <a:extLst>
              <a:ext uri="{FF2B5EF4-FFF2-40B4-BE49-F238E27FC236}">
                <a16:creationId xmlns:a16="http://schemas.microsoft.com/office/drawing/2014/main" id="{A1CA26C6-229E-796F-DF29-3C56F303F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kids and a cake&#10;&#10;AI-generated content may be incorrect.">
            <a:extLst>
              <a:ext uri="{FF2B5EF4-FFF2-40B4-BE49-F238E27FC236}">
                <a16:creationId xmlns:a16="http://schemas.microsoft.com/office/drawing/2014/main" id="{C82C2E8D-3633-CDF8-F9D2-A35AC71EA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AI-generated content may be incorrect.">
            <a:extLst>
              <a:ext uri="{FF2B5EF4-FFF2-40B4-BE49-F238E27FC236}">
                <a16:creationId xmlns:a16="http://schemas.microsoft.com/office/drawing/2014/main" id="{A0FEFB2B-A86B-C0FF-12FE-E89A908ED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looking at fireworks&#10;&#10;AI-generated content may be incorrect.">
            <a:extLst>
              <a:ext uri="{FF2B5EF4-FFF2-40B4-BE49-F238E27FC236}">
                <a16:creationId xmlns:a16="http://schemas.microsoft.com/office/drawing/2014/main" id="{1A6D044C-6C58-E7A3-DC96-71725FDF5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sitting on a couch&#10;&#10;AI-generated content may be incorrect.">
            <a:extLst>
              <a:ext uri="{FF2B5EF4-FFF2-40B4-BE49-F238E27FC236}">
                <a16:creationId xmlns:a16="http://schemas.microsoft.com/office/drawing/2014/main" id="{76307971-72B1-5048-39A4-597463700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C8A91164-5F75-1B40-036C-5B044BF25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2ED2B716-F31C-D446-7C95-AE7F672DF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AC02D717-62EC-FF02-5F2A-0188D7531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462EE120-F802-364B-1B83-BD8D21ECD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2CD8610-14E4-E4B4-126A-E5A17F4CE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A7F5C919-6A73-F5F4-F325-48CB2F058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website&#10;&#10;AI-generated content may be incorrect.">
            <a:extLst>
              <a:ext uri="{FF2B5EF4-FFF2-40B4-BE49-F238E27FC236}">
                <a16:creationId xmlns:a16="http://schemas.microsoft.com/office/drawing/2014/main" id="{3A6417C2-FDC8-6809-9A58-969135E7B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AC94A99-223F-E325-2367-36591B317AE6}"/>
              </a:ext>
            </a:extLst>
          </p:cNvPr>
          <p:cNvSpPr/>
          <p:nvPr/>
        </p:nvSpPr>
        <p:spPr>
          <a:xfrm>
            <a:off x="7406348" y="271185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AE0BC8B-9620-B3E1-C0F3-56E816E59ACD}"/>
              </a:ext>
            </a:extLst>
          </p:cNvPr>
          <p:cNvSpPr/>
          <p:nvPr/>
        </p:nvSpPr>
        <p:spPr>
          <a:xfrm>
            <a:off x="7406348" y="1602880"/>
            <a:ext cx="316411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EAA937E-C709-FA9C-E4C8-3B7010CFC9BA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eople looking at fireworks&#10;&#10;AI-generated content may be incorrect.">
            <a:extLst>
              <a:ext uri="{FF2B5EF4-FFF2-40B4-BE49-F238E27FC236}">
                <a16:creationId xmlns:a16="http://schemas.microsoft.com/office/drawing/2014/main" id="{94598BBD-397E-0048-E3C9-E2EFB4050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CB4AF72-2CFC-2EC2-122E-CCD9B84CDE4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54BBF80-DD27-9E1A-3E53-21E0792EBB11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43D6E24-303A-63A6-E594-22DA6802818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24C137-8072-A514-30FE-25B8C7F4176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C510A3E-59CB-3886-BDCF-58AE92A12C6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938E6523-C20B-36B2-AEC7-CDD3EEB88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5B4B119-E5F6-E75B-322C-9510B993538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2099F2-DFDF-FB47-B2F2-7C200761B53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30D88DC-67AC-7B9C-A9C0-02AFB412A4F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of buildings and cars&#10;&#10;AI-generated content may be incorrect.">
            <a:extLst>
              <a:ext uri="{FF2B5EF4-FFF2-40B4-BE49-F238E27FC236}">
                <a16:creationId xmlns:a16="http://schemas.microsoft.com/office/drawing/2014/main" id="{E168956A-3018-BC71-B045-4AC6F6494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5FCEC39-AED0-970C-C450-E5AA4D3486A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B6462D7-B82A-786E-ED4E-6ACEE5AABD6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23475F8-3D0D-267D-36F9-66F091F7EA0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2025-10-31 at 06 AM</Schedule_Date>
    <Delivery_Option xmlns="4aed504c-ebe7-463e-82c7-15fe6339b33a">Schedule Delivery</Delivery_Option>
    <Schedule_ID xmlns="4aed504c-ebe7-463e-82c7-15fe6339b33a">4371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454ff3c7-bf6c-4573-850b-dc1564d2356c"/>
    <ds:schemaRef ds:uri="4aed504c-ebe7-463e-82c7-15fe6339b33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FD16DD-C4A1-4A73-BA39-D4BCB06CCB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2025-10-31T09:33:45Z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