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text with white text&#10;&#10;AI-generated content may be incorrect.">
            <a:extLst>
              <a:ext uri="{FF2B5EF4-FFF2-40B4-BE49-F238E27FC236}">
                <a16:creationId xmlns:a16="http://schemas.microsoft.com/office/drawing/2014/main" id="{D0516AA8-FC7B-EAE2-7371-E3E0A5F979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84F59F45-0B21-8C1C-C83D-701E00A89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DA5E6CF6-BA3E-C42D-0E72-DD154CD4F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D50AE59B-1FBF-438A-4D97-B2C8959C50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animals in a square box&#10;&#10;AI-generated content may be incorrect.">
            <a:extLst>
              <a:ext uri="{FF2B5EF4-FFF2-40B4-BE49-F238E27FC236}">
                <a16:creationId xmlns:a16="http://schemas.microsoft.com/office/drawing/2014/main" id="{A5F736B8-568A-55A1-1FA0-E94A856069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zoo&#10;&#10;AI-generated content may be incorrect.">
            <a:extLst>
              <a:ext uri="{FF2B5EF4-FFF2-40B4-BE49-F238E27FC236}">
                <a16:creationId xmlns:a16="http://schemas.microsoft.com/office/drawing/2014/main" id="{2FDBB3A3-31EA-C8C5-525B-4E488CD88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animals with words&#10;&#10;AI-generated content may be incorrect.">
            <a:extLst>
              <a:ext uri="{FF2B5EF4-FFF2-40B4-BE49-F238E27FC236}">
                <a16:creationId xmlns:a16="http://schemas.microsoft.com/office/drawing/2014/main" id="{208DA197-31D2-818B-EA42-0999165EA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animals with words&#10;&#10;AI-generated content may be incorrect.">
            <a:extLst>
              <a:ext uri="{FF2B5EF4-FFF2-40B4-BE49-F238E27FC236}">
                <a16:creationId xmlns:a16="http://schemas.microsoft.com/office/drawing/2014/main" id="{B0180EE0-6D33-DC71-FBD0-07727996D2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cartoon characters&#10;&#10;AI-generated content may be incorrect.">
            <a:extLst>
              <a:ext uri="{FF2B5EF4-FFF2-40B4-BE49-F238E27FC236}">
                <a16:creationId xmlns:a16="http://schemas.microsoft.com/office/drawing/2014/main" id="{EEDF3776-9315-061F-0FD8-6ECC208A3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D2A65E45-D7EA-468C-9089-E427082C25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rights&#10;&#10;AI-generated content may be incorrect.">
            <a:extLst>
              <a:ext uri="{FF2B5EF4-FFF2-40B4-BE49-F238E27FC236}">
                <a16:creationId xmlns:a16="http://schemas.microsoft.com/office/drawing/2014/main" id="{8668E919-B78B-D065-38F5-64F58839A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AD834C1B-5C11-CBEA-D0CC-905B9F0EC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rectangular box with text&#10;&#10;AI-generated content may be incorrect.">
            <a:extLst>
              <a:ext uri="{FF2B5EF4-FFF2-40B4-BE49-F238E27FC236}">
                <a16:creationId xmlns:a16="http://schemas.microsoft.com/office/drawing/2014/main" id="{D3BC040C-A9DC-51BD-73B7-8BCFED31EB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text&#10;&#10;AI-generated content may be incorrect.">
            <a:extLst>
              <a:ext uri="{FF2B5EF4-FFF2-40B4-BE49-F238E27FC236}">
                <a16:creationId xmlns:a16="http://schemas.microsoft.com/office/drawing/2014/main" id="{468DE579-E89E-3E89-30D1-67E750D94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2025-06-06 at 05 AM</Schedule_Date>
    <Delivery_Option xmlns="4aed504c-ebe7-463e-82c7-15fe6339b33a">Schedule Delivery</Delivery_Option>
    <Schedule_ID xmlns="4aed504c-ebe7-463e-82c7-15fe6339b33a">3918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4aed504c-ebe7-463e-82c7-15fe6339b33a"/>
    <ds:schemaRef ds:uri="454ff3c7-bf6c-4573-850b-dc1564d2356c"/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6D36FD9-5105-4355-8702-1ECC1D2514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2025-06-06T08:15:23Z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