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2" r:id="rId5"/>
    <p:sldId id="263" r:id="rId6"/>
    <p:sldId id="262" r:id="rId7"/>
    <p:sldId id="260" r:id="rId8"/>
    <p:sldId id="259" r:id="rId9"/>
    <p:sldId id="258" r:id="rId10"/>
    <p:sldId id="266" r:id="rId11"/>
    <p:sldId id="289" r:id="rId12"/>
    <p:sldId id="267" r:id="rId13"/>
    <p:sldId id="275" r:id="rId14"/>
    <p:sldId id="274" r:id="rId15"/>
    <p:sldId id="290" r:id="rId16"/>
    <p:sldId id="273" r:id="rId17"/>
    <p:sldId id="280" r:id="rId18"/>
    <p:sldId id="268" r:id="rId19"/>
    <p:sldId id="286" r:id="rId20"/>
    <p:sldId id="292" r:id="rId21"/>
    <p:sldId id="295" r:id="rId22"/>
    <p:sldId id="296" r:id="rId23"/>
    <p:sldId id="297" r:id="rId24"/>
    <p:sldId id="298" r:id="rId25"/>
    <p:sldId id="300" r:id="rId26"/>
    <p:sldId id="301" r:id="rId27"/>
    <p:sldId id="310" r:id="rId28"/>
    <p:sldId id="311" r:id="rId29"/>
    <p:sldId id="312" r:id="rId30"/>
    <p:sldId id="313" r:id="rId31"/>
    <p:sldId id="314" r:id="rId32"/>
    <p:sldId id="315" r:id="rId33"/>
    <p:sldId id="316" r:id="rId34"/>
    <p:sldId id="317" r:id="rId35"/>
    <p:sldId id="302" r:id="rId36"/>
    <p:sldId id="303" r:id="rId37"/>
    <p:sldId id="304" r:id="rId38"/>
    <p:sldId id="305" r:id="rId39"/>
    <p:sldId id="306" r:id="rId40"/>
    <p:sldId id="307" r:id="rId41"/>
    <p:sldId id="308" r:id="rId42"/>
    <p:sldId id="318" r:id="rId43"/>
    <p:sldId id="320" r:id="rId44"/>
    <p:sldId id="321" r:id="rId45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008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heme" Target="theme/theme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presProps" Target="pres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11/09/2026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11/09/2026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11/09/2026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11/09/2026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11/09/2026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11/09/2026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11/09/2026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11/09/2026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11/09/2026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11/09/2026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11/09/2026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11/09/2026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bc.com/news/articles/cvgvy2n6grno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://www.yahoo.com/news/videos/burnham-pledges-rough-sleepers-off-101500134.html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yahoo.com/news/videos/burnham-pledges-rough-sleepers-off-101500134.html" TargetMode="External"/><Relationship Id="rId4" Type="http://schemas.openxmlformats.org/officeDocument/2006/relationships/hyperlink" Target="http://www.bbc.com/news/articles/cvgvy2n6grno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7" Type="http://schemas.openxmlformats.org/officeDocument/2006/relationships/hyperlink" Target="https://x.com/HelpPicture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6" Type="http://schemas.openxmlformats.org/officeDocument/2006/relationships/hyperlink" Target="mailto:help@picture-news.co.uk?subject=This%20week's%20news" TargetMode="External"/><Relationship Id="rId5" Type="http://schemas.openxmlformats.org/officeDocument/2006/relationships/hyperlink" Target="https://www.facebook.com/picturenewsprimary/" TargetMode="External"/><Relationship Id="rId4" Type="http://schemas.openxmlformats.org/officeDocument/2006/relationships/hyperlink" Target="https://www.instagram.com/picturenewsprimary/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instagram.com/picturenewsprimary/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instagram.com/picturenewsprimary/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B7a7LdgRh-k" TargetMode="External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ED9B82F-51A4-A990-DD14-6F4598BC14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5" name="Rectangle 4">
            <a:hlinkClick r:id="rId3"/>
            <a:extLst>
              <a:ext uri="{FF2B5EF4-FFF2-40B4-BE49-F238E27FC236}">
                <a16:creationId xmlns:a16="http://schemas.microsoft.com/office/drawing/2014/main" id="{265162A9-1C66-27EA-A762-436E46C586D9}"/>
              </a:ext>
            </a:extLst>
          </p:cNvPr>
          <p:cNvSpPr/>
          <p:nvPr/>
        </p:nvSpPr>
        <p:spPr>
          <a:xfrm>
            <a:off x="6809330" y="4645192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4"/>
            <a:extLst>
              <a:ext uri="{FF2B5EF4-FFF2-40B4-BE49-F238E27FC236}">
                <a16:creationId xmlns:a16="http://schemas.microsoft.com/office/drawing/2014/main" id="{2CF2588E-D57F-B755-9080-CE0568CD8385}"/>
              </a:ext>
            </a:extLst>
          </p:cNvPr>
          <p:cNvSpPr/>
          <p:nvPr/>
        </p:nvSpPr>
        <p:spPr>
          <a:xfrm>
            <a:off x="6660092" y="4922190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hlinkClick r:id="rId5"/>
            <a:extLst>
              <a:ext uri="{FF2B5EF4-FFF2-40B4-BE49-F238E27FC236}">
                <a16:creationId xmlns:a16="http://schemas.microsoft.com/office/drawing/2014/main" id="{70AED790-616B-8B37-3EEC-0BD19582B059}"/>
              </a:ext>
            </a:extLst>
          </p:cNvPr>
          <p:cNvSpPr/>
          <p:nvPr/>
        </p:nvSpPr>
        <p:spPr>
          <a:xfrm>
            <a:off x="6809330" y="5281267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4FC8944-0F7D-D3CE-53EF-9E4C3C9FC8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47BB780-34D7-D330-5EA6-9200A346E2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9249A3A-04D8-DBA0-2EBB-6638803553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16B64A4-6427-182C-97E0-F3640DF80D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F227872-517F-018B-2C09-54D0020FC3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2CF8A75-A9E5-6CBE-DEF6-0C7004C8EE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EE6C055-C3C1-FBA0-ED61-4D88C8E448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B2739EE-0B97-E04E-DD12-1DAAFCC926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BEA486D-0423-F464-5B01-5EE8A0EF26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A2926B0-0909-FAD7-036E-2D58B9E19C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7DE65C3-2247-A83C-826C-CC3A1C9AFE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316B61F-B08B-3B1A-1A11-24F3CFEDDD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1694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091323A1-EA59-5890-141D-D2FD01EEE4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33A69281-4B19-CE66-CABC-46E0109910E9}"/>
              </a:ext>
            </a:extLst>
          </p:cNvPr>
          <p:cNvSpPr/>
          <p:nvPr/>
        </p:nvSpPr>
        <p:spPr>
          <a:xfrm>
            <a:off x="7406349" y="2635341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F32EA9CE-9113-A599-8030-9FEC6E139663}"/>
              </a:ext>
            </a:extLst>
          </p:cNvPr>
          <p:cNvSpPr/>
          <p:nvPr/>
        </p:nvSpPr>
        <p:spPr>
          <a:xfrm>
            <a:off x="7406349" y="1602879"/>
            <a:ext cx="2333074" cy="3535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2682DAC2-1EDD-709D-C99C-EBBE67B63C89}"/>
              </a:ext>
            </a:extLst>
          </p:cNvPr>
          <p:cNvSpPr/>
          <p:nvPr/>
        </p:nvSpPr>
        <p:spPr>
          <a:xfrm>
            <a:off x="7406349" y="2096406"/>
            <a:ext cx="3054387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480960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5265FA5-95E7-7A00-AE08-13E789394A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8" name="Rectangle 7">
            <a:hlinkClick r:id="rId3"/>
            <a:extLst>
              <a:ext uri="{FF2B5EF4-FFF2-40B4-BE49-F238E27FC236}">
                <a16:creationId xmlns:a16="http://schemas.microsoft.com/office/drawing/2014/main" id="{DAA74F82-BA18-726C-890A-59C4738956B6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angle 2">
            <a:hlinkClick r:id="rId4"/>
            <a:extLst>
              <a:ext uri="{FF2B5EF4-FFF2-40B4-BE49-F238E27FC236}">
                <a16:creationId xmlns:a16="http://schemas.microsoft.com/office/drawing/2014/main" id="{11A0E1A8-D7FD-6465-CA1E-553B3021D19C}"/>
              </a:ext>
            </a:extLst>
          </p:cNvPr>
          <p:cNvSpPr/>
          <p:nvPr/>
        </p:nvSpPr>
        <p:spPr>
          <a:xfrm>
            <a:off x="9836433" y="678015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5"/>
            <a:extLst>
              <a:ext uri="{FF2B5EF4-FFF2-40B4-BE49-F238E27FC236}">
                <a16:creationId xmlns:a16="http://schemas.microsoft.com/office/drawing/2014/main" id="{E9305651-288B-3640-64AA-47D7CFD6B3AE}"/>
              </a:ext>
            </a:extLst>
          </p:cNvPr>
          <p:cNvSpPr/>
          <p:nvPr/>
        </p:nvSpPr>
        <p:spPr>
          <a:xfrm>
            <a:off x="9444849" y="678015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4DC94CD9-19E3-CB90-21A6-B6A6E5F07D9B}"/>
              </a:ext>
            </a:extLst>
          </p:cNvPr>
          <p:cNvSpPr/>
          <p:nvPr/>
        </p:nvSpPr>
        <p:spPr>
          <a:xfrm>
            <a:off x="8675267" y="677952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hlinkClick r:id="rId7"/>
            <a:extLst>
              <a:ext uri="{FF2B5EF4-FFF2-40B4-BE49-F238E27FC236}">
                <a16:creationId xmlns:a16="http://schemas.microsoft.com/office/drawing/2014/main" id="{D00C48B2-FB34-60E2-FBF6-F01B04F38A71}"/>
              </a:ext>
            </a:extLst>
          </p:cNvPr>
          <p:cNvSpPr/>
          <p:nvPr/>
        </p:nvSpPr>
        <p:spPr>
          <a:xfrm>
            <a:off x="9023238" y="678015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extBox 529">
            <a:hlinkClick r:id="rId3"/>
            <a:extLst>
              <a:ext uri="{FF2B5EF4-FFF2-40B4-BE49-F238E27FC236}">
                <a16:creationId xmlns:a16="http://schemas.microsoft.com/office/drawing/2014/main" id="{953D83D9-6F6F-9F80-10BF-7AC477C06114}"/>
              </a:ext>
            </a:extLst>
          </p:cNvPr>
          <p:cNvSpPr txBox="1"/>
          <p:nvPr/>
        </p:nvSpPr>
        <p:spPr>
          <a:xfrm>
            <a:off x="5198626" y="6779520"/>
            <a:ext cx="236054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200" spc="0" baseline="0" dirty="0">
              <a:solidFill>
                <a:srgbClr val="FFFFFF"/>
              </a:solidFill>
              <a:latin typeface="Roboto Condensed" panose="02000000000000000000" pitchFamily="2" charset="0"/>
              <a:ea typeface="Roboto Condensed" panose="02000000000000000000" pitchFamily="2" charset="0"/>
              <a:cs typeface="Roboto-Regular"/>
              <a:sym typeface="Roboto-Regular"/>
              <a:rtl val="0"/>
            </a:endParaRPr>
          </a:p>
        </p:txBody>
      </p:sp>
    </p:spTree>
    <p:extLst>
      <p:ext uri="{BB962C8B-B14F-4D97-AF65-F5344CB8AC3E}">
        <p14:creationId xmlns:p14="http://schemas.microsoft.com/office/powerpoint/2010/main" val="422634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7E8D535-A330-9C18-7814-DF98B5DD05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25" name="TextBox 529">
            <a:hlinkClick r:id="rId3"/>
            <a:extLst>
              <a:ext uri="{FF2B5EF4-FFF2-40B4-BE49-F238E27FC236}">
                <a16:creationId xmlns:a16="http://schemas.microsoft.com/office/drawing/2014/main" id="{B8233C97-BDDC-7687-3FD0-CDA1152B8C12}"/>
              </a:ext>
            </a:extLst>
          </p:cNvPr>
          <p:cNvSpPr txBox="1"/>
          <p:nvPr/>
        </p:nvSpPr>
        <p:spPr>
          <a:xfrm>
            <a:off x="4799288" y="6778429"/>
            <a:ext cx="1820968" cy="3538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200" spc="0" baseline="0" dirty="0">
              <a:solidFill>
                <a:srgbClr val="FFFFFF"/>
              </a:solidFill>
              <a:latin typeface="Roboto Condensed" panose="02000000000000000000" pitchFamily="2" charset="0"/>
              <a:ea typeface="Roboto Condensed" panose="02000000000000000000" pitchFamily="2" charset="0"/>
              <a:cs typeface="Roboto-Regular"/>
              <a:sym typeface="Roboto-Regular"/>
              <a:rtl val="0"/>
            </a:endParaRPr>
          </a:p>
        </p:txBody>
      </p:sp>
      <p:sp>
        <p:nvSpPr>
          <p:cNvPr id="27" name="TextBox 529">
            <a:hlinkClick r:id="rId4"/>
            <a:extLst>
              <a:ext uri="{FF2B5EF4-FFF2-40B4-BE49-F238E27FC236}">
                <a16:creationId xmlns:a16="http://schemas.microsoft.com/office/drawing/2014/main" id="{5B68ADD7-29D0-AB77-0BF5-83FF5290EA96}"/>
              </a:ext>
            </a:extLst>
          </p:cNvPr>
          <p:cNvSpPr txBox="1"/>
          <p:nvPr/>
        </p:nvSpPr>
        <p:spPr>
          <a:xfrm>
            <a:off x="6835066" y="6778428"/>
            <a:ext cx="1699334" cy="3538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200" spc="0" baseline="0" dirty="0">
              <a:solidFill>
                <a:srgbClr val="FFFFFF"/>
              </a:solidFill>
              <a:latin typeface="Roboto Condensed" panose="02000000000000000000" pitchFamily="2" charset="0"/>
              <a:ea typeface="Roboto Condensed" panose="02000000000000000000" pitchFamily="2" charset="0"/>
              <a:cs typeface="Roboto-Regular"/>
              <a:sym typeface="Roboto-Regular"/>
              <a:rtl val="0"/>
            </a:endParaRPr>
          </a:p>
        </p:txBody>
      </p:sp>
      <p:sp>
        <p:nvSpPr>
          <p:cNvPr id="29" name="TextBox 529">
            <a:hlinkClick r:id="rId5"/>
            <a:extLst>
              <a:ext uri="{FF2B5EF4-FFF2-40B4-BE49-F238E27FC236}">
                <a16:creationId xmlns:a16="http://schemas.microsoft.com/office/drawing/2014/main" id="{3E650BD2-D464-0A52-4385-08221FBDEA26}"/>
              </a:ext>
            </a:extLst>
          </p:cNvPr>
          <p:cNvSpPr txBox="1"/>
          <p:nvPr/>
        </p:nvSpPr>
        <p:spPr>
          <a:xfrm>
            <a:off x="8633386" y="6778428"/>
            <a:ext cx="1522550" cy="3538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200" spc="0" baseline="0" dirty="0">
              <a:solidFill>
                <a:srgbClr val="FFFFFF"/>
              </a:solidFill>
              <a:latin typeface="Roboto Condensed" panose="02000000000000000000" pitchFamily="2" charset="0"/>
              <a:ea typeface="Roboto Condensed" panose="02000000000000000000" pitchFamily="2" charset="0"/>
              <a:cs typeface="Roboto-Regular"/>
              <a:sym typeface="Roboto-Regular"/>
              <a:rtl val="0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ACD930-2500-CB9C-A6D0-839D82CF76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388E721-7FDF-C4EB-5E42-DB123E9648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25" name="TextBox 529">
            <a:hlinkClick r:id="rId3"/>
            <a:extLst>
              <a:ext uri="{FF2B5EF4-FFF2-40B4-BE49-F238E27FC236}">
                <a16:creationId xmlns:a16="http://schemas.microsoft.com/office/drawing/2014/main" id="{7DE96FA0-F51E-99B3-9E51-6D9CE594105F}"/>
              </a:ext>
            </a:extLst>
          </p:cNvPr>
          <p:cNvSpPr txBox="1"/>
          <p:nvPr/>
        </p:nvSpPr>
        <p:spPr>
          <a:xfrm>
            <a:off x="4799288" y="6778429"/>
            <a:ext cx="1820968" cy="3538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200" spc="0" baseline="0" dirty="0">
              <a:solidFill>
                <a:srgbClr val="FFFFFF"/>
              </a:solidFill>
              <a:latin typeface="Roboto Condensed" panose="02000000000000000000" pitchFamily="2" charset="0"/>
              <a:ea typeface="Roboto Condensed" panose="02000000000000000000" pitchFamily="2" charset="0"/>
              <a:cs typeface="Roboto-Regular"/>
              <a:sym typeface="Roboto-Regular"/>
              <a:rtl val="0"/>
            </a:endParaRPr>
          </a:p>
        </p:txBody>
      </p:sp>
      <p:sp>
        <p:nvSpPr>
          <p:cNvPr id="27" name="TextBox 529">
            <a:hlinkClick r:id="rId4"/>
            <a:extLst>
              <a:ext uri="{FF2B5EF4-FFF2-40B4-BE49-F238E27FC236}">
                <a16:creationId xmlns:a16="http://schemas.microsoft.com/office/drawing/2014/main" id="{2D5E3596-9FED-2F8A-20DF-9984F6390144}"/>
              </a:ext>
            </a:extLst>
          </p:cNvPr>
          <p:cNvSpPr txBox="1"/>
          <p:nvPr/>
        </p:nvSpPr>
        <p:spPr>
          <a:xfrm>
            <a:off x="6835066" y="6778428"/>
            <a:ext cx="1699334" cy="3538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200" spc="0" baseline="0" dirty="0">
              <a:solidFill>
                <a:srgbClr val="FFFFFF"/>
              </a:solidFill>
              <a:latin typeface="Roboto Condensed" panose="02000000000000000000" pitchFamily="2" charset="0"/>
              <a:ea typeface="Roboto Condensed" panose="02000000000000000000" pitchFamily="2" charset="0"/>
              <a:cs typeface="Roboto-Regular"/>
              <a:sym typeface="Roboto-Regular"/>
              <a:rtl val="0"/>
            </a:endParaRPr>
          </a:p>
        </p:txBody>
      </p:sp>
      <p:sp>
        <p:nvSpPr>
          <p:cNvPr id="29" name="TextBox 529">
            <a:hlinkClick r:id="rId5"/>
            <a:extLst>
              <a:ext uri="{FF2B5EF4-FFF2-40B4-BE49-F238E27FC236}">
                <a16:creationId xmlns:a16="http://schemas.microsoft.com/office/drawing/2014/main" id="{2162B278-03CA-1F4B-8561-3DCC1CBD5F30}"/>
              </a:ext>
            </a:extLst>
          </p:cNvPr>
          <p:cNvSpPr txBox="1"/>
          <p:nvPr/>
        </p:nvSpPr>
        <p:spPr>
          <a:xfrm>
            <a:off x="8633386" y="6778428"/>
            <a:ext cx="1522550" cy="3538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200" spc="0" baseline="0" dirty="0">
              <a:solidFill>
                <a:srgbClr val="FFFFFF"/>
              </a:solidFill>
              <a:latin typeface="Roboto Condensed" panose="02000000000000000000" pitchFamily="2" charset="0"/>
              <a:ea typeface="Roboto Condensed" panose="02000000000000000000" pitchFamily="2" charset="0"/>
              <a:cs typeface="Roboto-Regular"/>
              <a:sym typeface="Roboto-Regular"/>
              <a:rtl val="0"/>
            </a:endParaRPr>
          </a:p>
        </p:txBody>
      </p:sp>
    </p:spTree>
    <p:extLst>
      <p:ext uri="{BB962C8B-B14F-4D97-AF65-F5344CB8AC3E}">
        <p14:creationId xmlns:p14="http://schemas.microsoft.com/office/powerpoint/2010/main" val="39434506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C10BE6-EFB3-4540-119B-16736FE8EE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CBB2F55-4A85-23D9-4653-A87923002E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970296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1A12C6-DBAF-AB37-8FA4-BBA1C5D240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DEF8660-7780-C1D4-5756-D19DF289C8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730188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BBB9A0-547E-46AA-2204-B5F6444302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44A7F21-C60B-0BC0-9CD1-8AAC77967F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211225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1FE57C-215B-6577-77B1-63EF9E9E0B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B01278F-DE81-052A-3547-6F98353A99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70702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1EC912-C748-9C56-A7FA-FBB3D7A5DF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A074002-7793-71FC-19EE-3705216F65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175344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6D87B5-D1AC-9973-46E6-C6D50760C4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CEA3F21-E4FE-832B-A9EB-14FCAF4A85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504233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30CE14-E7A4-F967-EA27-50EA8E40F9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2D3F560-710E-1E50-EC62-795B9E6243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484907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C9D38F-FFBF-706A-C425-3FA60FD3DB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7568A35-960B-F26F-A39E-283D6F6030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078196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5C1ABB-7F7C-A55E-FB45-A3A0ADE5AD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8DB34BC-EE25-C6EC-466F-513641171E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566916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E9B06E-52ED-AC66-146D-1E70D2E38E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7726D47-1899-6AB7-A3D6-55CA809C2E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358633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B5BEDE-5CB9-F790-0F0B-84AAB2D8FC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970F49F-2B38-C1D8-B371-B58D408781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542841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B80137-9A24-CFF5-607C-D13D8A5125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8EACBE7-1534-147C-A2C3-86942170D1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095491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F2E6FB-1DF3-9F23-C0FE-8DA1781EED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1A7F6AA-B412-E84F-4C3C-AC913EAB69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083242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096B32-B8D1-2218-9DD4-AA16DF6D55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32DE75C-DCD6-9852-786B-83C2B667E6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260806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FF349B-9781-1CFC-8C08-D4A9F04D56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EFE4722-28A2-963A-37CE-9F1297A9AF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42639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AF9C56-021D-C878-B41C-83CC7E7C0D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256DD87-3FB6-6629-37EB-51A8E3AFBB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5" name="Rectangle 4">
            <a:hlinkClick r:id="rId3"/>
            <a:extLst>
              <a:ext uri="{FF2B5EF4-FFF2-40B4-BE49-F238E27FC236}">
                <a16:creationId xmlns:a16="http://schemas.microsoft.com/office/drawing/2014/main" id="{F38B4289-C9A1-4D43-9AE9-A7414372058A}"/>
              </a:ext>
            </a:extLst>
          </p:cNvPr>
          <p:cNvSpPr/>
          <p:nvPr/>
        </p:nvSpPr>
        <p:spPr>
          <a:xfrm>
            <a:off x="2468589" y="3232748"/>
            <a:ext cx="1420659" cy="65649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6588705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510985-437A-CC7A-0827-E94CC78317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F883B53-5589-4C42-21DC-009ADAAB66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444461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EACBAF-BEFE-34A1-844E-D921C99CEC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4CA48DD-06DC-1B54-95CF-16D3FD92F7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78474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6D44A5-B873-B1B6-302B-725CDBC3A2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5E0EC2D-9628-0EB2-8707-E09BAC68D7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733967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D0855D-D2A3-2D19-43BA-D8E8F5AEB0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256A480-CB5B-F5E0-94EA-4484E2FAEC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218972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25CCEC-1FCB-EC7F-5AE0-21E1A7A097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CDB47CD-50D3-E06D-2011-9E3AB565B1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615029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459D4F-1FC1-F1AC-A718-61086C7EB5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247DB9C-0F51-4BB7-3915-351F8B3ED0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868211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CF8E9F-A979-3C8E-A832-F498D20318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62C3F21-3A4F-4689-A550-AC8E69E0F8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841146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AE8F68-247E-8C35-4A55-3971FC2855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EFD688A-990E-6FDE-55D4-2EA5290518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52283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2026-09-11 at 05 AM</Schedule_Date>
    <Delivery_Option xmlns="4aed504c-ebe7-463e-82c7-15fe6339b33a">Schedule Delivery</Delivery_Option>
    <Schedule_ID xmlns="4aed504c-ebe7-463e-82c7-15fe6339b33a">5290</Schedule_ID>
    <Delivery_Purpose xmlns="4aed504c-ebe7-463e-82c7-15fe6339b33a">Broadcast Email</Delivery_Purpose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89279389954b487aec73dd59cf6b699a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dc6e19a86db091d1427fa9d580237c5c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dexed="true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dexed="true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dexed="true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http://purl.org/dc/elements/1.1/"/>
    <ds:schemaRef ds:uri="http://schemas.microsoft.com/office/infopath/2007/PartnerControls"/>
    <ds:schemaRef ds:uri="http://schemas.microsoft.com/office/2006/documentManagement/types"/>
    <ds:schemaRef ds:uri="454ff3c7-bf6c-4573-850b-dc1564d2356c"/>
    <ds:schemaRef ds:uri="http://www.w3.org/XML/1998/namespace"/>
    <ds:schemaRef ds:uri="http://schemas.openxmlformats.org/package/2006/metadata/core-properties"/>
    <ds:schemaRef ds:uri="http://schemas.microsoft.com/office/2006/metadata/properties"/>
    <ds:schemaRef ds:uri="4aed504c-ebe7-463e-82c7-15fe6339b33a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58C2912-6D8B-4FDB-8AE3-5D2C17C6200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</TotalTime>
  <Words>0</Words>
  <Application>Microsoft Office PowerPoint</Application>
  <PresentationFormat>Custom</PresentationFormat>
  <Paragraphs>0</Paragraphs>
  <Slides>41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7" baseType="lpstr">
      <vt:lpstr>Arial</vt:lpstr>
      <vt:lpstr>Calibri</vt:lpstr>
      <vt:lpstr>Calibri Light</vt:lpstr>
      <vt:lpstr>Roboto Condensed</vt:lpstr>
      <vt:lpstr>Roboto-Regular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28</cp:revision>
  <dcterms:created xsi:type="dcterms:W3CDTF">2022-03-08T17:50:39Z</dcterms:created>
  <dcterms:modified xsi:type="dcterms:W3CDTF">2026-09-11T10:34:43Z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