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3" r:id="rId26"/>
    <p:sldId id="292" r:id="rId27"/>
    <p:sldId id="291" r:id="rId28"/>
    <p:sldId id="294" r:id="rId29"/>
    <p:sldId id="295" r:id="rId30"/>
    <p:sldId id="297" r:id="rId31"/>
    <p:sldId id="288" r:id="rId3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EvJzOxm6z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980E08-4D7F-5976-6617-9B02375C5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2F77A0-E7F2-FE87-9E3E-7DA6ADCFB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34C9EC-DAFA-69A4-2AF0-7F8DC4DC9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1AD4BF-92DB-3F4E-E882-3C734756D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C1F0C5-C383-1487-24B7-0A9247F18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33A6E1-A294-36E5-CB6E-CBE777A4C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51ECA4-6BF1-0F66-F0FB-A1F8FCB9C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7E96C-C5DB-CBFD-3479-4449898EC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B4FC6A-2542-F419-6394-541AB4808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DD8E38-F2EA-E8BA-6891-96E9D74C6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E159EF-6230-6950-9767-AE81B6EAC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39DBA-50EB-F9D2-0442-21FDFF837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2CADB3-BD8F-A55F-067D-CFF39D7E9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E4C86E-ABCE-3ED2-AA56-7DE7A97F4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ED2179-BDB7-1F35-AD3A-A6A472114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3F6051-A9F4-2B2E-819D-0FC28D572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3E2D43EF-FD13-FA72-777D-9A2EAB231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7666" y="305754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95EE94-3945-36C2-81AA-04851D809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2E57BE-9F8E-44B4-DD44-4F2053FF3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F328AB-61E8-7948-241C-6DBA4A702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927C37-7AF6-A501-0F10-67D9262AD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9BBAE-013B-553A-73FA-A5E45DE32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BD883D-E317-90ED-DB5C-634FF0872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436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7A3EC-1B49-725F-7164-24D347777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F418E9-0BC9-F172-A5EA-4B2A1CDAD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06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0FB5C-9782-A70E-AEA9-901913F74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342D25-73CE-1127-5F68-7C9D4397A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471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82B61-4CB2-74DE-8D06-B75E01168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7C6A52-87A4-8135-C5A2-435791F6A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32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B0E66-5A5E-D0E4-1748-7474294E6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760DAD-09C5-1CC6-5E5A-2E4EC36FA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962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59727-AD8A-1D02-B13D-9F22922CA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64128F-8D6A-053A-F409-4C2809C9B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25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4EBEC-DBA7-3E09-D292-AB7580C9B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83D662-7727-3DC2-F99A-94331780B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249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2026-01-30 at 06 AM</Schedule_Date>
    <Delivery_Option xmlns="4aed504c-ebe7-463e-82c7-15fe6339b33a">Schedule Delivery</Delivery_Option>
    <Schedule_ID xmlns="4aed504c-ebe7-463e-82c7-15fe6339b33a">4627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454ff3c7-bf6c-4573-850b-dc1564d2356c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aed504c-ebe7-463e-82c7-15fe6339b33a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C97D77-D70F-4A97-BB73-F14854F3A5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2026-01-30T09:39:47Z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