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0" r:id="rId25"/>
    <p:sldId id="291" r:id="rId26"/>
    <p:sldId id="292" r:id="rId27"/>
    <p:sldId id="293" r:id="rId28"/>
    <p:sldId id="294" r:id="rId29"/>
    <p:sldId id="288" r:id="rId3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B5D20F-7E0E-4E0B-A5BF-1AB1CF8D2C98}" v="2" dt="2025-12-10T11:46:27.3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nFJpeOsuqU&amp;t=22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47E45B6E-37D8-26A5-0364-3E55074EAA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and white text&#10;&#10;AI-generated content may be incorrect.">
            <a:extLst>
              <a:ext uri="{FF2B5EF4-FFF2-40B4-BE49-F238E27FC236}">
                <a16:creationId xmlns:a16="http://schemas.microsoft.com/office/drawing/2014/main" id="{B00B97AC-A3F5-443E-F1FB-F3CA2EF2BB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47C61A76-2AA8-05B0-764C-F03B2CCD7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green border&#10;&#10;AI-generated content may be incorrect.">
            <a:extLst>
              <a:ext uri="{FF2B5EF4-FFF2-40B4-BE49-F238E27FC236}">
                <a16:creationId xmlns:a16="http://schemas.microsoft.com/office/drawing/2014/main" id="{FDAA444C-75D0-90A9-3439-8354EA5D83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68BE3E37-17F5-2428-FE93-2BA143CABD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ible and a cross&#10;&#10;AI-generated content may be incorrect.">
            <a:extLst>
              <a:ext uri="{FF2B5EF4-FFF2-40B4-BE49-F238E27FC236}">
                <a16:creationId xmlns:a16="http://schemas.microsoft.com/office/drawing/2014/main" id="{7023B6F9-20C9-DE12-B447-7A40E80711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DF5440E5-EEB1-65AF-5A69-5BDA960FF4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2A706334-7AFB-0ABC-A751-581D7647CC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and black text on a pink background&#10;&#10;AI-generated content may be incorrect.">
            <a:extLst>
              <a:ext uri="{FF2B5EF4-FFF2-40B4-BE49-F238E27FC236}">
                <a16:creationId xmlns:a16="http://schemas.microsoft.com/office/drawing/2014/main" id="{B72FCED8-AAA6-DFD9-19EF-E003817DA8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C6BEB8C1-4BA8-FA9A-CF22-0E41FA80C3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7009E313-5528-320D-D4E6-F483EA2B23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9C2B2237-F7D6-6A8D-228F-41676713D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DB10E0F9-4C60-DF35-8518-BE10856A01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6FE0D194-4A61-6AF0-11B7-6E03724B87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le with black text&#10;&#10;AI-generated content may be incorrect.">
            <a:extLst>
              <a:ext uri="{FF2B5EF4-FFF2-40B4-BE49-F238E27FC236}">
                <a16:creationId xmlns:a16="http://schemas.microsoft.com/office/drawing/2014/main" id="{13689D14-F667-6626-7A5D-37BBAA805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D2BA28F6-A8DA-FE85-261C-438FF29FB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EDB3888B-9191-2E2C-E584-30B04E8310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7682" y="3268049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DD25F9E1-8370-4EEC-8410-23577E1AA3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290CD7DF-4E20-B74A-EF97-55ABF426EE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A85C91-A1C7-BCE6-73D0-A7E5056AE6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3DB1D1ED-7DDE-A286-B7D3-8264D663AD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EA4DA9-D0BF-B61A-F939-45D252ED21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A3AA35-557A-6302-23D0-1BD4160E9C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8420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1CB5DB-8A94-5CEC-674F-BCDF3255D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E797EF51-CA68-72D9-1ADA-83A02B14BE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4215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FCAFA4-ED8E-79E4-DBA2-ACDE45ECB0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12F195E6-98DF-6594-D05C-6388BD461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474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7CAC06-908A-84A9-7DF1-124F8125F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4B012B9-CC25-1876-51FC-DE4A280C0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6377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61DE5A-08B3-9860-327A-AB2F0903D9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oster with text and images of people&#10;&#10;AI-generated content may be incorrect.">
            <a:extLst>
              <a:ext uri="{FF2B5EF4-FFF2-40B4-BE49-F238E27FC236}">
                <a16:creationId xmlns:a16="http://schemas.microsoft.com/office/drawing/2014/main" id="{F2DF8752-6B68-B80A-8E3C-41291D7EE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5696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2025-12-12 at 06 AM</Schedule_Date>
    <Delivery_Option xmlns="4aed504c-ebe7-463e-82c7-15fe6339b33a">Schedule Delivery</Delivery_Option>
    <Schedule_ID xmlns="4aed504c-ebe7-463e-82c7-15fe6339b33a">4514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purl.org/dc/dcmitype/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454ff3c7-bf6c-4573-850b-dc1564d2356c"/>
    <ds:schemaRef ds:uri="4aed504c-ebe7-463e-82c7-15fe6339b33a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F526F1E6-7321-47C8-A20F-790AED67F94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2025-12-12T10:15:48Z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