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92" r:id="rId26"/>
    <p:sldId id="293" r:id="rId27"/>
    <p:sldId id="294" r:id="rId28"/>
    <p:sldId id="295" r:id="rId29"/>
    <p:sldId id="290" r:id="rId30"/>
    <p:sldId id="296" r:id="rId31"/>
    <p:sldId id="297" r:id="rId32"/>
    <p:sldId id="298" r:id="rId33"/>
    <p:sldId id="288" r:id="rId3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kouYzZ5QZQ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9EC3FF-0ED2-E2CE-664E-78F6068D0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04EA6F-34D8-E305-477D-401C57845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BF62C4-7226-3456-8C72-4521C1B9E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E8E970-97A9-02A1-0639-FF2C5937C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512880-8F50-3EEA-3054-5A2F1861E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7EE1F4-2CBA-B82D-B135-D69F58AC3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8441B0-624B-A6D5-93EA-AA0603BE6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52E449-2368-AC49-1B05-AEAFC6A64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8EAB98-12C5-7555-E53F-6264E099C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F3B510-E6FD-3DF5-1F46-025FE0676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72145C-41C3-0017-A44A-9B0C7E3F6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AC3880-E24E-4F17-894D-5F0EF2B3C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ADBC42-6577-C463-5B1B-F1785592A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F0D3E4-C247-4F4B-2F9D-9BD358945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9B232A-F3ED-5391-5932-D4C573E62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3366AB-6E64-6CB3-F933-5C6DC5FB7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E86AA509-F9C0-7E10-D522-F73C8C77AA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9058" y="3106315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DFE1F7-7E5E-74EA-E844-4F334181D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4F80FD-209E-AE8F-5F13-E780A8713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4911E1-48AA-6862-FA42-568B7EC9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A5D993-06FC-2E6C-7545-3A44B1072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5C581-AB9B-F840-29B6-F48300AAC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EBB8C1-C203-A09F-EC92-04D971D8D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99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B4AF0-98BE-1BDC-3974-D0D8EEDBB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9D3E6D-1ACB-02BD-8DFC-F5D4703C6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85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3136A-8E72-ED93-80BF-EE35F52B4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9CBD34-943B-619C-6EAC-CCCE84A8A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812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974CF-DD64-2917-1827-962B96429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E17FE7-341C-B71A-541F-87D656E13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138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606664-FFB6-14CE-E5C5-348E6BC82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533EC-54AA-8499-36A5-BF494DB68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5821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45385-8229-7853-7D6E-C86BC09BA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E984A8-2FB9-B8EF-ED3D-6BE10B549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337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CFA9E-C14C-3E8F-25FF-4EA48828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70A0FC-2657-361F-8271-A6303C2DE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505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63B62-4061-FBDE-0294-62972B623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890755-EF97-2E05-2735-B160C939B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188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8EEC3A-DA62-2A51-ADD0-8657265BE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702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2026-03-06 at 06 AM</Schedule_Date>
    <Delivery_Option xmlns="4aed504c-ebe7-463e-82c7-15fe6339b33a">Schedule Delivery</Delivery_Option>
    <Schedule_ID xmlns="4aed504c-ebe7-463e-82c7-15fe6339b33a">4750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7F032E-497B-4007-9C09-E221206BC4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http://www.w3.org/XML/1998/namespace"/>
    <ds:schemaRef ds:uri="http://purl.org/dc/terms/"/>
    <ds:schemaRef ds:uri="http://purl.org/dc/elements/1.1/"/>
    <ds:schemaRef ds:uri="4aed504c-ebe7-463e-82c7-15fe6339b33a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2026-03-06T11:13:37Z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