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  <p:sldId id="257" r:id="rId6"/>
    <p:sldId id="269" r:id="rId7"/>
    <p:sldId id="270" r:id="rId8"/>
    <p:sldId id="267" r:id="rId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sitstannes.info/recreation-entertainment/events-featured/st-annes-international-kite-festival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shorts/qumIxy6c9_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shorts/qumIxy6c9_4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visitstannes.info/recreation-entertainment/events-featured/st-annes-international-kite-festiva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0"/>
            <a:ext cx="10691810" cy="7559480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62DDF5A-888B-AE39-D856-E9B1DB11898C}"/>
              </a:ext>
            </a:extLst>
          </p:cNvPr>
          <p:cNvSpPr txBox="1"/>
          <p:nvPr/>
        </p:nvSpPr>
        <p:spPr>
          <a:xfrm>
            <a:off x="6955280" y="6076786"/>
            <a:ext cx="553167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675195" y="6387906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8FC33-9F14-95CC-25B9-43161E189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AB12F4-4900-295A-D757-50C367165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98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413EE-6545-C2BA-1AAB-81BE7E984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FF7A49-F63D-7281-E678-CC77CDBF0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397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0" cy="7559480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7733553" y="4619813"/>
            <a:ext cx="2450353" cy="103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7733553" y="3239247"/>
            <a:ext cx="2348753" cy="1332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297511" y="6721066"/>
            <a:ext cx="2195362" cy="166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3657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metadata/properties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C15D5A9B-D9E1-428D-A79A-F5329CBBEF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38</cp:revision>
  <dcterms:created xsi:type="dcterms:W3CDTF">2022-03-08T17:50:39Z</dcterms:created>
  <dcterms:modified xsi:type="dcterms:W3CDTF">2025-07-16T11:30:56Z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