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92" r:id="rId19"/>
    <p:sldId id="282" r:id="rId20"/>
    <p:sldId id="283" r:id="rId21"/>
    <p:sldId id="284" r:id="rId22"/>
    <p:sldId id="285" r:id="rId23"/>
    <p:sldId id="286" r:id="rId24"/>
    <p:sldId id="287" r:id="rId25"/>
    <p:sldId id="290" r:id="rId26"/>
    <p:sldId id="288" r:id="rId2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jhAzbdKq6U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5526D1EA-2497-14B7-717F-7806E46B4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73F695CC-E70D-A299-FFD9-FA4D4D3CC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5CA5755C-97FA-8879-6A67-917A0C439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6FD2352A-154A-82E8-14FB-3C8CE2580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A0A23083-FD6B-1760-882A-78F21DAED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E8FC79F0-2695-B659-084B-43BA2DBEF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book with text&#10;&#10;AI-generated content may be incorrect.">
            <a:extLst>
              <a:ext uri="{FF2B5EF4-FFF2-40B4-BE49-F238E27FC236}">
                <a16:creationId xmlns:a16="http://schemas.microsoft.com/office/drawing/2014/main" id="{21102B6E-2F86-0148-0BCC-9A7930CD1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B7F60D6C-5F09-5EE0-5987-6B062BDC0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CD609F5D-C98B-0421-66D5-C44DB4A3C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BE72DD78-4637-2E50-7F61-17A01F5E5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A99DC6D8-686C-D5A7-56D3-3E65A7473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7" name="Picture 6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2844C958-E97E-48B0-6073-E902FD2FDA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9" name="Picture 8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57018D49-002E-FF19-B91C-79D7584E9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4FAEA703-36A9-24A8-807A-675D93BB3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03BE811F-D2B3-D4BD-6147-5221134E1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361C02B3-A14B-636E-4499-594962999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15C4B-D9A8-988F-8B28-BB46661E7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465E47D3-41E4-C2FB-9327-888F800F7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7274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D08103B2-04E6-63A0-B9BE-E2B9B5635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A732815E-AFEE-33EB-C7E1-74C483DB07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8098" y="3155083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A5EA0E5-CB8E-49B3-AC51-7F9267EFC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D732115-7E43-0ADC-B9EC-CBC7715F9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5265313-53DC-5289-4579-5E00899C3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AE1295E3-A45C-C533-6CDC-A9DEF2662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5D97E2EA-8E45-B377-DBDC-4B6417A60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21EFD-D094-F4A7-A84B-4D1101F983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4A4325C8-1C8A-50C2-59D6-10B14B235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897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2025-11-21 at 06 AM</Schedule_Date>
    <Delivery_Option xmlns="4aed504c-ebe7-463e-82c7-15fe6339b33a">Schedule Delivery</Delivery_Option>
    <Schedule_ID xmlns="4aed504c-ebe7-463e-82c7-15fe6339b33a">4450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purl.org/dc/elements/1.1/"/>
    <ds:schemaRef ds:uri="454ff3c7-bf6c-4573-850b-dc1564d2356c"/>
    <ds:schemaRef ds:uri="http://purl.org/dc/terms/"/>
    <ds:schemaRef ds:uri="http://www.w3.org/XML/1998/namespace"/>
    <ds:schemaRef ds:uri="4aed504c-ebe7-463e-82c7-15fe6339b33a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CDA36FB8-1B07-4CAD-B4CA-0DBCC8A062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2025-11-21T09:00:59Z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