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sky.com/story/amazon-chooses-darlington-for-launch-of-drone-delivery-service-13298124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bbc.com/news/articles/c4g79374wz1o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bbc.com/news/articles/c4g79374wz1o" TargetMode="External"/><Relationship Id="rId4" Type="http://schemas.openxmlformats.org/officeDocument/2006/relationships/hyperlink" Target="https://news.sky.com/story/amazon-chooses-darlington-for-launch-of-drone-delivery-service-13298124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dvK-DujvpSY" TargetMode="Externa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riding a motorcycle next to a delivery truck&#10;&#10;AI-generated content may be incorrect.">
            <a:extLst>
              <a:ext uri="{FF2B5EF4-FFF2-40B4-BE49-F238E27FC236}">
                <a16:creationId xmlns:a16="http://schemas.microsoft.com/office/drawing/2014/main" id="{E0B64461-9EE1-9F14-33EF-6FE3B2C740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92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974EB94-4066-8BD3-C644-05FB5B0F9D4A}"/>
              </a:ext>
            </a:extLst>
          </p:cNvPr>
          <p:cNvSpPr/>
          <p:nvPr/>
        </p:nvSpPr>
        <p:spPr>
          <a:xfrm>
            <a:off x="6967039" y="5425887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A595576-9490-F534-CD04-09C07288F75C}"/>
              </a:ext>
            </a:extLst>
          </p:cNvPr>
          <p:cNvSpPr/>
          <p:nvPr/>
        </p:nvSpPr>
        <p:spPr>
          <a:xfrm>
            <a:off x="6725866" y="5702885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7863926-4967-88AC-0EA5-5B31CDE0CA47}"/>
              </a:ext>
            </a:extLst>
          </p:cNvPr>
          <p:cNvSpPr/>
          <p:nvPr/>
        </p:nvSpPr>
        <p:spPr>
          <a:xfrm>
            <a:off x="6792515" y="5979883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&#10;&#10;AI-generated content may be incorrect.">
            <a:extLst>
              <a:ext uri="{FF2B5EF4-FFF2-40B4-BE49-F238E27FC236}">
                <a16:creationId xmlns:a16="http://schemas.microsoft.com/office/drawing/2014/main" id="{0C56CF64-B1DA-23E1-D3B2-000D8F44FB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england and england&#10;&#10;AI-generated content may be incorrect.">
            <a:extLst>
              <a:ext uri="{FF2B5EF4-FFF2-40B4-BE49-F238E27FC236}">
                <a16:creationId xmlns:a16="http://schemas.microsoft.com/office/drawing/2014/main" id="{EF0DB2EE-EDA3-958C-47D5-B4732EFCFC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rochure&#10;&#10;AI-generated content may be incorrect.">
            <a:extLst>
              <a:ext uri="{FF2B5EF4-FFF2-40B4-BE49-F238E27FC236}">
                <a16:creationId xmlns:a16="http://schemas.microsoft.com/office/drawing/2014/main" id="{87F48E59-FAD0-68F1-CA68-C3620EDD89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quare image of a drone&#10;&#10;AI-generated content may be incorrect.">
            <a:extLst>
              <a:ext uri="{FF2B5EF4-FFF2-40B4-BE49-F238E27FC236}">
                <a16:creationId xmlns:a16="http://schemas.microsoft.com/office/drawing/2014/main" id="{13B55F1B-056E-263F-A131-8AABDCECA0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of a post office&#10;&#10;AI-generated content may be incorrect.">
            <a:extLst>
              <a:ext uri="{FF2B5EF4-FFF2-40B4-BE49-F238E27FC236}">
                <a16:creationId xmlns:a16="http://schemas.microsoft.com/office/drawing/2014/main" id="{2122DFF0-3DDB-6B69-2B76-0B1BC92EEE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rone flying in the sky&#10;&#10;AI-generated content may be incorrect.">
            <a:extLst>
              <a:ext uri="{FF2B5EF4-FFF2-40B4-BE49-F238E27FC236}">
                <a16:creationId xmlns:a16="http://schemas.microsoft.com/office/drawing/2014/main" id="{AEE911DF-D201-9CBD-126E-12736A4FF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uck and a drone&#10;&#10;AI-generated content may be incorrect.">
            <a:extLst>
              <a:ext uri="{FF2B5EF4-FFF2-40B4-BE49-F238E27FC236}">
                <a16:creationId xmlns:a16="http://schemas.microsoft.com/office/drawing/2014/main" id="{7072C088-DDD8-AA51-3971-6D45CE598C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8FBD78DC-299D-CB8A-2756-D3511A2CB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5E1374F3-6BA2-91EE-5B3D-8ADA1708EE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squares with symbols&#10;&#10;AI-generated content may be incorrect.">
            <a:extLst>
              <a:ext uri="{FF2B5EF4-FFF2-40B4-BE49-F238E27FC236}">
                <a16:creationId xmlns:a16="http://schemas.microsoft.com/office/drawing/2014/main" id="{FAF7AD57-6350-14E1-DDA1-98D9FB9482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AI-generated content may be incorrect.">
            <a:extLst>
              <a:ext uri="{FF2B5EF4-FFF2-40B4-BE49-F238E27FC236}">
                <a16:creationId xmlns:a16="http://schemas.microsoft.com/office/drawing/2014/main" id="{812F171F-80B1-ACA9-FB1E-39C3A19C63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variety of words&#10;&#10;AI-generated content may be incorrect.">
            <a:extLst>
              <a:ext uri="{FF2B5EF4-FFF2-40B4-BE49-F238E27FC236}">
                <a16:creationId xmlns:a16="http://schemas.microsoft.com/office/drawing/2014/main" id="{6735761C-EC6B-BA08-27B9-AC231740A5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text&#10;&#10;AI-generated content may be incorrect.">
            <a:extLst>
              <a:ext uri="{FF2B5EF4-FFF2-40B4-BE49-F238E27FC236}">
                <a16:creationId xmlns:a16="http://schemas.microsoft.com/office/drawing/2014/main" id="{6E83C4EA-6D74-CE76-5355-9EB4A1C71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website&#10;&#10;AI-generated content may be incorrect.">
            <a:extLst>
              <a:ext uri="{FF2B5EF4-FFF2-40B4-BE49-F238E27FC236}">
                <a16:creationId xmlns:a16="http://schemas.microsoft.com/office/drawing/2014/main" id="{7E71D0FE-C252-ECC2-9F1C-D818F3475F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16F001A-4FC9-35B6-8DD7-54412F0037A4}"/>
              </a:ext>
            </a:extLst>
          </p:cNvPr>
          <p:cNvSpPr/>
          <p:nvPr/>
        </p:nvSpPr>
        <p:spPr>
          <a:xfrm>
            <a:off x="7406349" y="2534872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B4BABFC-B48D-C6CB-DEF2-BF8D534DBE72}"/>
              </a:ext>
            </a:extLst>
          </p:cNvPr>
          <p:cNvSpPr/>
          <p:nvPr/>
        </p:nvSpPr>
        <p:spPr>
          <a:xfrm>
            <a:off x="7406349" y="1602879"/>
            <a:ext cx="3159396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7C22595-CA2A-4774-DB1F-67B2979D4BCC}"/>
              </a:ext>
            </a:extLst>
          </p:cNvPr>
          <p:cNvSpPr/>
          <p:nvPr/>
        </p:nvSpPr>
        <p:spPr>
          <a:xfrm>
            <a:off x="7406349" y="2068876"/>
            <a:ext cx="2569460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 of a bird&#10;&#10;AI-generated content may be incorrect.">
            <a:extLst>
              <a:ext uri="{FF2B5EF4-FFF2-40B4-BE49-F238E27FC236}">
                <a16:creationId xmlns:a16="http://schemas.microsoft.com/office/drawing/2014/main" id="{FE18C758-A570-8579-BB9B-7099826992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E77276E-90A4-55B8-470A-BA367C2853C0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C256777-2739-530B-DBA6-97AD7E7328CD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4B01B45-1152-D363-8EF0-F4EE642FFC6A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A36DC5D8-2891-F5D7-C916-F13016CF4E85}"/>
              </a:ext>
            </a:extLst>
          </p:cNvPr>
          <p:cNvSpPr/>
          <p:nvPr/>
        </p:nvSpPr>
        <p:spPr>
          <a:xfrm>
            <a:off x="2810752" y="5956498"/>
            <a:ext cx="2274492" cy="6625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AI-generated content may be incorrect.">
            <a:extLst>
              <a:ext uri="{FF2B5EF4-FFF2-40B4-BE49-F238E27FC236}">
                <a16:creationId xmlns:a16="http://schemas.microsoft.com/office/drawing/2014/main" id="{86B187BA-EC72-2290-037C-FA461B2E03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19BF2FC-CE3C-8467-8D6D-E205A94D2507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7A68B2B-B4D7-9897-0F07-AD7428B06EAF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170191B-0090-D92C-03F0-D0CF7FDE8A8D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a drone flying&#10;&#10;AI-generated content may be incorrect.">
            <a:extLst>
              <a:ext uri="{FF2B5EF4-FFF2-40B4-BE49-F238E27FC236}">
                <a16:creationId xmlns:a16="http://schemas.microsoft.com/office/drawing/2014/main" id="{A3955ADB-F3DD-1BB4-38F3-E6DABB0400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686AD37-81C2-FA84-AACD-0E62BDF4F184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0AB8BD3-AC52-1366-D7F9-C3AF003129BB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6861920-2008-54A6-A0F3-BDCCC75109A3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16E62432-05A5-1F2F-CEBF-30742CDF1AAB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54BDC920-5128-80F1-F761-01D34F364F6B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2025-02-14 at 06 AM</Schedule_Date>
    <Delivery_Option xmlns="4aed504c-ebe7-463e-82c7-15fe6339b33a">Schedule Delivery</Delivery_Option>
    <Schedule_ID xmlns="4aed504c-ebe7-463e-82c7-15fe6339b33a">3441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94938092-B19F-4E51-9894-FE8DDD8366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www.w3.org/XML/1998/namespace"/>
    <ds:schemaRef ds:uri="http://purl.org/dc/elements/1.1/"/>
    <ds:schemaRef ds:uri="4aed504c-ebe7-463e-82c7-15fe6339b33a"/>
    <ds:schemaRef ds:uri="http://schemas.microsoft.com/office/2006/metadata/properties"/>
    <ds:schemaRef ds:uri="http://purl.org/dc/terms/"/>
    <ds:schemaRef ds:uri="http://purl.org/dc/dcmitype/"/>
    <ds:schemaRef ds:uri="http://schemas.microsoft.com/office/2006/documentManagement/types"/>
    <ds:schemaRef ds:uri="454ff3c7-bf6c-4573-850b-dc1564d2356c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21</cp:revision>
  <dcterms:created xsi:type="dcterms:W3CDTF">2022-03-08T17:50:39Z</dcterms:created>
  <dcterms:modified xsi:type="dcterms:W3CDTF">2025-02-14T13:22:18Z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