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7" r:id="rId1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114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27/02/2026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48C276-1FCE-2623-10F9-0F2F1E445B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04CF508-3369-CA74-1188-A17AC8296A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129C929-6C04-8EF5-671D-2E2DF72337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E2E6EEB-452C-475A-DF6B-CA7FAA16B1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4F5396D-A7C4-3EB4-B84F-74F063CFC7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28E70ED-FC2A-C9B0-0F32-57D33D7B57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AE00D7-4B42-7C66-BDCF-01828D401F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8583C64-88FA-A3E8-B3F6-312233715C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0B7983-FA9D-EF58-839E-191D0723E6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DCCA0E9-23DB-D837-505F-E738F41A52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E0605A9-0569-F9A3-94ED-93486DABA6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2E97BE6-026F-95D1-4BC2-89CAAFED42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0A16BE7-CEAF-19AC-9F97-7DC233FD71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89279389954b487aec73dd59cf6b699a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dc6e19a86db091d1427fa9d580237c5c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dexed="true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dexed="true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dexed="true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 xsi:nil="true"/>
    <Delivery_Option xmlns="4aed504c-ebe7-463e-82c7-15fe6339b33a">DELIVER IMMEDIATELY</Delivery_Option>
    <Schedule_ID xmlns="4aed504c-ebe7-463e-82c7-15fe6339b33a">5255</Schedule_ID>
    <Delivery_Purpose xmlns="4aed504c-ebe7-463e-82c7-15fe6339b33a">BROADCAST EMAIL</Delivery_Purpose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71990FE-E9CD-4CB2-8E3A-F5A06355F58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454ff3c7-bf6c-4573-850b-dc1564d2356c"/>
    <ds:schemaRef ds:uri="http://www.w3.org/XML/1998/namespace"/>
    <ds:schemaRef ds:uri="4aed504c-ebe7-463e-82c7-15fe6339b33a"/>
    <ds:schemaRef ds:uri="http://purl.org/dc/dcmitype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schemas.microsoft.com/office/2006/metadata/properties"/>
    <ds:schemaRef ds:uri="http://purl.org/dc/terms/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11</cp:revision>
  <dcterms:created xsi:type="dcterms:W3CDTF">2022-03-08T17:50:39Z</dcterms:created>
  <dcterms:modified xsi:type="dcterms:W3CDTF">2026-02-27T09:12:56Z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